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10287000" cx="18288000"/>
  <p:notesSz cx="10287000" cy="18288000"/>
  <p:embeddedFontLst>
    <p:embeddedFont>
      <p:font typeface="JetBrains Mono ExtraBold"/>
      <p:bold r:id="rId37"/>
      <p:boldItalic r:id="rId38"/>
    </p:embeddedFont>
    <p:embeddedFont>
      <p:font typeface="JetBrains Mono Medium"/>
      <p:regular r:id="rId39"/>
      <p:bold r:id="rId40"/>
      <p:italic r:id="rId41"/>
      <p:boldItalic r:id="rId42"/>
    </p:embeddedFont>
    <p:embeddedFont>
      <p:font typeface="Monda"/>
      <p:bold r:id="rId43"/>
    </p:embeddedFont>
    <p:embeddedFont>
      <p:font typeface="JetBrains Mono Light"/>
      <p:regular r:id="rId44"/>
      <p:bold r:id="rId45"/>
      <p:italic r:id="rId46"/>
      <p:boldItalic r:id="rId47"/>
    </p:embeddedFont>
    <p:embeddedFont>
      <p:font typeface="Barlow ExtraBold"/>
      <p:bold r:id="rId48"/>
      <p:boldItalic r:id="rId49"/>
    </p:embeddedFont>
    <p:embeddedFont>
      <p:font typeface="JetBrains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josFcRSSXcqkOc8z9h5eZRNPG+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etBrainsMonoMedium-bold.fntdata"/><Relationship Id="rId42" Type="http://schemas.openxmlformats.org/officeDocument/2006/relationships/font" Target="fonts/JetBrainsMonoMedium-boldItalic.fntdata"/><Relationship Id="rId41" Type="http://schemas.openxmlformats.org/officeDocument/2006/relationships/font" Target="fonts/JetBrainsMonoMedium-italic.fntdata"/><Relationship Id="rId44" Type="http://schemas.openxmlformats.org/officeDocument/2006/relationships/font" Target="fonts/JetBrainsMonoLight-regular.fntdata"/><Relationship Id="rId43" Type="http://schemas.openxmlformats.org/officeDocument/2006/relationships/font" Target="fonts/Monda-bold.fntdata"/><Relationship Id="rId46" Type="http://schemas.openxmlformats.org/officeDocument/2006/relationships/font" Target="fonts/JetBrainsMonoLight-italic.fntdata"/><Relationship Id="rId45" Type="http://schemas.openxmlformats.org/officeDocument/2006/relationships/font" Target="fonts/JetBrainsMon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ExtraBold-bold.fntdata"/><Relationship Id="rId47" Type="http://schemas.openxmlformats.org/officeDocument/2006/relationships/font" Target="fonts/JetBrainsMonoLight-boldItalic.fntdata"/><Relationship Id="rId49" Type="http://schemas.openxmlformats.org/officeDocument/2006/relationships/font" Target="fonts/Barlow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JetBrainsMonoExtraBold-bold.fntdata"/><Relationship Id="rId36" Type="http://schemas.openxmlformats.org/officeDocument/2006/relationships/slide" Target="slides/slide32.xml"/><Relationship Id="rId39" Type="http://schemas.openxmlformats.org/officeDocument/2006/relationships/font" Target="fonts/JetBrainsMonoMedium-regular.fntdata"/><Relationship Id="rId38" Type="http://schemas.openxmlformats.org/officeDocument/2006/relationships/font" Target="fonts/JetBrainsMonoExtraBol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etBrainsMono-bold.fntdata"/><Relationship Id="rId50" Type="http://schemas.openxmlformats.org/officeDocument/2006/relationships/font" Target="fonts/JetBrainsMono-regular.fntdata"/><Relationship Id="rId53" Type="http://schemas.openxmlformats.org/officeDocument/2006/relationships/font" Target="fonts/JetBrainsMono-boldItalic.fntdata"/><Relationship Id="rId52" Type="http://schemas.openxmlformats.org/officeDocument/2006/relationships/font" Target="fonts/JetBrainsMono-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51bbcd89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1e51bbcd89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e51bbcd891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51bbcd891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1e51bbcd891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e51bbcd891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51bbcd891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1e51bbcd891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e51bbcd891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51bbcd89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1e51bbcd891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e51bbcd891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1e502df39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 name="Google Shape;19;g1e502df390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g1e502df390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4d636031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1e4d636031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e4d636031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51bbcd8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g1e51bbcd8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1e51bbcd891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51bbcd89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e51bbcd891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e51bbcd891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51b61f85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e51b61f851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1e51b61f851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c364b9c1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5c364b9c1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5c364b9c1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5.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6.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2.png"/><Relationship Id="rId4" Type="http://schemas.openxmlformats.org/officeDocument/2006/relationships/image" Target="../media/image47.png"/><Relationship Id="rId9" Type="http://schemas.openxmlformats.org/officeDocument/2006/relationships/image" Target="../media/image2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60.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5.png"/><Relationship Id="rId4" Type="http://schemas.openxmlformats.org/officeDocument/2006/relationships/image" Target="../media/image10.png"/><Relationship Id="rId5" Type="http://schemas.openxmlformats.org/officeDocument/2006/relationships/image" Target="../media/image77.png"/><Relationship Id="rId6"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7.png"/><Relationship Id="rId4" Type="http://schemas.openxmlformats.org/officeDocument/2006/relationships/image" Target="../media/image84.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hyperlink" Target="https://youtu.be/arSgDB9c4D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1.png"/><Relationship Id="rId4"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8.png"/><Relationship Id="rId4" Type="http://schemas.openxmlformats.org/officeDocument/2006/relationships/image" Target="../media/image24.png"/><Relationship Id="rId5" Type="http://schemas.openxmlformats.org/officeDocument/2006/relationships/image" Target="../media/image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5.pn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9.png"/><Relationship Id="rId4" Type="http://schemas.openxmlformats.org/officeDocument/2006/relationships/image" Target="../media/image125.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6.png"/><Relationship Id="rId4" Type="http://schemas.openxmlformats.org/officeDocument/2006/relationships/image" Target="../media/image106.png"/><Relationship Id="rId5"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4.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2.png"/><Relationship Id="rId4" Type="http://schemas.openxmlformats.org/officeDocument/2006/relationships/image" Target="../media/image113.png"/><Relationship Id="rId10" Type="http://schemas.openxmlformats.org/officeDocument/2006/relationships/image" Target="../media/image23.png"/><Relationship Id="rId9" Type="http://schemas.openxmlformats.org/officeDocument/2006/relationships/image" Target="../media/image120.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7.png"/><Relationship Id="rId8" Type="http://schemas.openxmlformats.org/officeDocument/2006/relationships/image" Target="../media/image1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1.png"/><Relationship Id="rId4" Type="http://schemas.openxmlformats.org/officeDocument/2006/relationships/image" Target="../media/image140.png"/><Relationship Id="rId10" Type="http://schemas.openxmlformats.org/officeDocument/2006/relationships/image" Target="../media/image23.png"/><Relationship Id="rId9" Type="http://schemas.openxmlformats.org/officeDocument/2006/relationships/image" Target="../media/image128.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41.png"/><Relationship Id="rId8"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9.png"/><Relationship Id="rId4" Type="http://schemas.openxmlformats.org/officeDocument/2006/relationships/image" Target="../media/image144.png"/><Relationship Id="rId10" Type="http://schemas.openxmlformats.org/officeDocument/2006/relationships/image" Target="../media/image23.png"/><Relationship Id="rId9" Type="http://schemas.openxmlformats.org/officeDocument/2006/relationships/image" Target="../media/image141.png"/><Relationship Id="rId5" Type="http://schemas.openxmlformats.org/officeDocument/2006/relationships/image" Target="../media/image124.png"/><Relationship Id="rId6" Type="http://schemas.openxmlformats.org/officeDocument/2006/relationships/image" Target="../media/image130.png"/><Relationship Id="rId7" Type="http://schemas.openxmlformats.org/officeDocument/2006/relationships/image" Target="../media/image129.png"/><Relationship Id="rId8" Type="http://schemas.openxmlformats.org/officeDocument/2006/relationships/image" Target="../media/image1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8.png"/><Relationship Id="rId4" Type="http://schemas.openxmlformats.org/officeDocument/2006/relationships/image" Target="../media/image131.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8.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7.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3.png"/><Relationship Id="rId4" Type="http://schemas.openxmlformats.org/officeDocument/2006/relationships/image" Target="../media/image54.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0.png"/><Relationship Id="rId4" Type="http://schemas.openxmlformats.org/officeDocument/2006/relationships/image" Target="../media/image54.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8.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8.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6.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5.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 name="Shape 15"/>
        <p:cNvGrpSpPr/>
        <p:nvPr/>
      </p:nvGrpSpPr>
      <p:grpSpPr>
        <a:xfrm>
          <a:off x="0" y="0"/>
          <a:ext cx="0" cy="0"/>
          <a:chOff x="0" y="0"/>
          <a:chExt cx="0" cy="0"/>
        </a:xfrm>
      </p:grpSpPr>
      <p:pic>
        <p:nvPicPr>
          <p:cNvPr descr="preencoded.png" id="16" name="Google Shape;16;p6"/>
          <p:cNvPicPr preferRelativeResize="0"/>
          <p:nvPr/>
        </p:nvPicPr>
        <p:blipFill rotWithShape="1">
          <a:blip r:embed="rId4">
            <a:alphaModFix/>
          </a:blip>
          <a:srcRect b="0" l="0" r="0" t="0"/>
          <a:stretch/>
        </p:blipFill>
        <p:spPr>
          <a:xfrm>
            <a:off x="6096000" y="1533525"/>
            <a:ext cx="6097956" cy="66218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descr="preencoded.png" id="157" name="Google Shape;157;p32"/>
          <p:cNvPicPr preferRelativeResize="0"/>
          <p:nvPr/>
        </p:nvPicPr>
        <p:blipFill rotWithShape="1">
          <a:blip r:embed="rId4">
            <a:alphaModFix/>
          </a:blip>
          <a:srcRect b="0" l="0" r="0" t="0"/>
          <a:stretch/>
        </p:blipFill>
        <p:spPr>
          <a:xfrm>
            <a:off x="16773525" y="457200"/>
            <a:ext cx="904875" cy="804435"/>
          </a:xfrm>
          <a:prstGeom prst="rect">
            <a:avLst/>
          </a:prstGeom>
          <a:noFill/>
          <a:ln>
            <a:noFill/>
          </a:ln>
        </p:spPr>
      </p:pic>
      <p:sp>
        <p:nvSpPr>
          <p:cNvPr id="158" name="Google Shape;158;p32"/>
          <p:cNvSpPr/>
          <p:nvPr/>
        </p:nvSpPr>
        <p:spPr>
          <a:xfrm>
            <a:off x="576200" y="2849675"/>
            <a:ext cx="17254500" cy="3111300"/>
          </a:xfrm>
          <a:prstGeom prst="rect">
            <a:avLst/>
          </a:prstGeom>
          <a:noFill/>
          <a:ln>
            <a:noFill/>
          </a:ln>
        </p:spPr>
        <p:txBody>
          <a:bodyPr anchorCtr="0" anchor="t" bIns="0" lIns="0" spcFirstLastPara="1" rIns="0" wrap="square" tIns="0">
            <a:noAutofit/>
          </a:bodyPr>
          <a:lstStyle/>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WHO IS A</a:t>
            </a:r>
            <a:endParaRPr sz="9825">
              <a:solidFill>
                <a:srgbClr val="EFEDEF"/>
              </a:solidFill>
              <a:latin typeface="Barlow ExtraBold"/>
              <a:ea typeface="Barlow ExtraBold"/>
              <a:cs typeface="Barlow ExtraBold"/>
              <a:sym typeface="Barlow ExtraBold"/>
            </a:endParaRPr>
          </a:p>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HACKTOBERFEST </a:t>
            </a:r>
            <a:br>
              <a:rPr lang="en-US" sz="9825">
                <a:solidFill>
                  <a:srgbClr val="EFEDEF"/>
                </a:solidFill>
                <a:latin typeface="Barlow ExtraBold"/>
                <a:ea typeface="Barlow ExtraBold"/>
                <a:cs typeface="Barlow ExtraBold"/>
                <a:sym typeface="Barlow ExtraBold"/>
              </a:rPr>
            </a:br>
            <a:r>
              <a:rPr lang="en-US" sz="9825">
                <a:solidFill>
                  <a:srgbClr val="EFEDEF"/>
                </a:solidFill>
                <a:latin typeface="Barlow ExtraBold"/>
                <a:ea typeface="Barlow ExtraBold"/>
                <a:cs typeface="Barlow ExtraBold"/>
                <a:sym typeface="Barlow ExtraBold"/>
              </a:rPr>
              <a:t>EVENT FOR?</a:t>
            </a:r>
            <a:endParaRPr i="0" sz="9825"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descr="preencoded.png" id="164" name="Google Shape;164;p4"/>
          <p:cNvPicPr preferRelativeResize="0"/>
          <p:nvPr/>
        </p:nvPicPr>
        <p:blipFill rotWithShape="1">
          <a:blip r:embed="rId4">
            <a:alphaModFix/>
          </a:blip>
          <a:srcRect b="0" l="0" r="0" t="0"/>
          <a:stretch/>
        </p:blipFill>
        <p:spPr>
          <a:xfrm>
            <a:off x="1047750" y="3571875"/>
            <a:ext cx="5048250" cy="5429250"/>
          </a:xfrm>
          <a:prstGeom prst="rect">
            <a:avLst/>
          </a:prstGeom>
          <a:noFill/>
          <a:ln>
            <a:noFill/>
          </a:ln>
        </p:spPr>
      </p:pic>
      <p:pic>
        <p:nvPicPr>
          <p:cNvPr descr="preencoded.png" id="165" name="Google Shape;165;p4"/>
          <p:cNvPicPr preferRelativeResize="0"/>
          <p:nvPr/>
        </p:nvPicPr>
        <p:blipFill rotWithShape="1">
          <a:blip r:embed="rId4">
            <a:alphaModFix/>
          </a:blip>
          <a:srcRect b="0" l="0" r="0" t="0"/>
          <a:stretch/>
        </p:blipFill>
        <p:spPr>
          <a:xfrm>
            <a:off x="6619875" y="3571875"/>
            <a:ext cx="5048250" cy="5429250"/>
          </a:xfrm>
          <a:prstGeom prst="rect">
            <a:avLst/>
          </a:prstGeom>
          <a:noFill/>
          <a:ln>
            <a:noFill/>
          </a:ln>
        </p:spPr>
      </p:pic>
      <p:pic>
        <p:nvPicPr>
          <p:cNvPr descr="preencoded.png" id="166" name="Google Shape;166;p4"/>
          <p:cNvPicPr preferRelativeResize="0"/>
          <p:nvPr/>
        </p:nvPicPr>
        <p:blipFill rotWithShape="1">
          <a:blip r:embed="rId4">
            <a:alphaModFix/>
          </a:blip>
          <a:srcRect b="0" l="0" r="0" t="0"/>
          <a:stretch/>
        </p:blipFill>
        <p:spPr>
          <a:xfrm>
            <a:off x="12192000" y="3571875"/>
            <a:ext cx="5048250" cy="5429250"/>
          </a:xfrm>
          <a:prstGeom prst="rect">
            <a:avLst/>
          </a:prstGeom>
          <a:noFill/>
          <a:ln>
            <a:noFill/>
          </a:ln>
        </p:spPr>
      </p:pic>
      <p:pic>
        <p:nvPicPr>
          <p:cNvPr descr="preencoded.png" id="167" name="Google Shape;167;p4"/>
          <p:cNvPicPr preferRelativeResize="0"/>
          <p:nvPr/>
        </p:nvPicPr>
        <p:blipFill rotWithShape="1">
          <a:blip r:embed="rId5">
            <a:alphaModFix/>
          </a:blip>
          <a:srcRect b="0" l="0" r="0" t="0"/>
          <a:stretch/>
        </p:blipFill>
        <p:spPr>
          <a:xfrm>
            <a:off x="1495425" y="4011278"/>
            <a:ext cx="1095375" cy="1164231"/>
          </a:xfrm>
          <a:prstGeom prst="rect">
            <a:avLst/>
          </a:prstGeom>
          <a:noFill/>
          <a:ln>
            <a:noFill/>
          </a:ln>
        </p:spPr>
      </p:pic>
      <p:pic>
        <p:nvPicPr>
          <p:cNvPr descr="preencoded.png" id="168" name="Google Shape;168;p4"/>
          <p:cNvPicPr preferRelativeResize="0"/>
          <p:nvPr/>
        </p:nvPicPr>
        <p:blipFill rotWithShape="1">
          <a:blip r:embed="rId6">
            <a:alphaModFix/>
          </a:blip>
          <a:srcRect b="0" l="0" r="0" t="0"/>
          <a:stretch/>
        </p:blipFill>
        <p:spPr>
          <a:xfrm>
            <a:off x="7067550" y="4010025"/>
            <a:ext cx="1095375" cy="1164231"/>
          </a:xfrm>
          <a:prstGeom prst="rect">
            <a:avLst/>
          </a:prstGeom>
          <a:noFill/>
          <a:ln>
            <a:noFill/>
          </a:ln>
        </p:spPr>
      </p:pic>
      <p:pic>
        <p:nvPicPr>
          <p:cNvPr descr="preencoded.png" id="169" name="Google Shape;169;p4"/>
          <p:cNvPicPr preferRelativeResize="0"/>
          <p:nvPr/>
        </p:nvPicPr>
        <p:blipFill rotWithShape="1">
          <a:blip r:embed="rId6">
            <a:alphaModFix/>
          </a:blip>
          <a:srcRect b="0" l="0" r="0" t="0"/>
          <a:stretch/>
        </p:blipFill>
        <p:spPr>
          <a:xfrm>
            <a:off x="12639675" y="4010025"/>
            <a:ext cx="1095375" cy="1164231"/>
          </a:xfrm>
          <a:prstGeom prst="rect">
            <a:avLst/>
          </a:prstGeom>
          <a:noFill/>
          <a:ln>
            <a:noFill/>
          </a:ln>
        </p:spPr>
      </p:pic>
      <p:sp>
        <p:nvSpPr>
          <p:cNvPr id="170" name="Google Shape;170;p4"/>
          <p:cNvSpPr/>
          <p:nvPr/>
        </p:nvSpPr>
        <p:spPr>
          <a:xfrm>
            <a:off x="1447800" y="6343872"/>
            <a:ext cx="4210200" cy="2169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1500"/>
              <a:buFont typeface="JetBrains Mono"/>
              <a:buNone/>
            </a:pPr>
            <a:r>
              <a:rPr lang="en-US" sz="1700">
                <a:solidFill>
                  <a:srgbClr val="C3BCC3"/>
                </a:solidFill>
                <a:latin typeface="JetBrains Mono"/>
                <a:ea typeface="JetBrains Mono"/>
                <a:cs typeface="JetBrains Mono"/>
                <a:sym typeface="JetBrains Mono"/>
              </a:rPr>
              <a:t>Maintains an open source project, typically a veteran developer, could give a presentation on how to submit pull/merge requests.</a:t>
            </a:r>
            <a:endParaRPr b="0" i="0" sz="1700" u="none" cap="none" strike="noStrike">
              <a:solidFill>
                <a:schemeClr val="dk1"/>
              </a:solidFill>
              <a:latin typeface="Calibri"/>
              <a:ea typeface="Calibri"/>
              <a:cs typeface="Calibri"/>
              <a:sym typeface="Calibri"/>
            </a:endParaRPr>
          </a:p>
        </p:txBody>
      </p:sp>
      <p:sp>
        <p:nvSpPr>
          <p:cNvPr id="171" name="Google Shape;171;p4"/>
          <p:cNvSpPr/>
          <p:nvPr/>
        </p:nvSpPr>
        <p:spPr>
          <a:xfrm>
            <a:off x="1447800" y="5619750"/>
            <a:ext cx="37338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lang="en-US" sz="2100">
                <a:solidFill>
                  <a:srgbClr val="C3BCC3"/>
                </a:solidFill>
                <a:latin typeface="JetBrains Mono"/>
                <a:ea typeface="JetBrains Mono"/>
                <a:cs typeface="JetBrains Mono"/>
                <a:sym typeface="JetBrains Mono"/>
              </a:rPr>
              <a:t>Maintainer</a:t>
            </a:r>
            <a:endParaRPr b="0" i="0" sz="2100" u="none" cap="none" strike="noStrike">
              <a:solidFill>
                <a:schemeClr val="dk1"/>
              </a:solidFill>
              <a:latin typeface="Calibri"/>
              <a:ea typeface="Calibri"/>
              <a:cs typeface="Calibri"/>
              <a:sym typeface="Calibri"/>
            </a:endParaRPr>
          </a:p>
        </p:txBody>
      </p:sp>
      <p:sp>
        <p:nvSpPr>
          <p:cNvPr id="172" name="Google Shape;172;p4"/>
          <p:cNvSpPr/>
          <p:nvPr/>
        </p:nvSpPr>
        <p:spPr>
          <a:xfrm>
            <a:off x="7019925" y="6342401"/>
            <a:ext cx="4210200" cy="2169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1500"/>
              <a:buFont typeface="JetBrains Mono"/>
              <a:buNone/>
            </a:pPr>
            <a:r>
              <a:rPr lang="en-US" sz="1700">
                <a:solidFill>
                  <a:srgbClr val="C3BCC3"/>
                </a:solidFill>
                <a:latin typeface="JetBrains Mono"/>
                <a:ea typeface="JetBrains Mono"/>
                <a:cs typeface="JetBrains Mono"/>
                <a:sym typeface="JetBrains Mono"/>
              </a:rPr>
              <a:t>Already contributes to open source, generally works in a tech role, familiar with Git.</a:t>
            </a:r>
            <a:endParaRPr b="0" i="0" sz="1700" u="none" cap="none" strike="noStrike">
              <a:solidFill>
                <a:schemeClr val="dk1"/>
              </a:solidFill>
              <a:latin typeface="Calibri"/>
              <a:ea typeface="Calibri"/>
              <a:cs typeface="Calibri"/>
              <a:sym typeface="Calibri"/>
            </a:endParaRPr>
          </a:p>
        </p:txBody>
      </p:sp>
      <p:sp>
        <p:nvSpPr>
          <p:cNvPr id="173" name="Google Shape;173;p4"/>
          <p:cNvSpPr/>
          <p:nvPr/>
        </p:nvSpPr>
        <p:spPr>
          <a:xfrm>
            <a:off x="7019925" y="5618497"/>
            <a:ext cx="37338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lang="en-US" sz="2100">
                <a:solidFill>
                  <a:srgbClr val="C3BCC3"/>
                </a:solidFill>
                <a:latin typeface="JetBrains Mono"/>
                <a:ea typeface="JetBrains Mono"/>
                <a:cs typeface="JetBrains Mono"/>
                <a:sym typeface="JetBrains Mono"/>
              </a:rPr>
              <a:t>Contributor</a:t>
            </a:r>
            <a:endParaRPr b="0" i="0" sz="2100" u="none" cap="none" strike="noStrike">
              <a:solidFill>
                <a:schemeClr val="dk1"/>
              </a:solidFill>
              <a:latin typeface="Calibri"/>
              <a:ea typeface="Calibri"/>
              <a:cs typeface="Calibri"/>
              <a:sym typeface="Calibri"/>
            </a:endParaRPr>
          </a:p>
        </p:txBody>
      </p:sp>
      <p:sp>
        <p:nvSpPr>
          <p:cNvPr id="174" name="Google Shape;174;p4"/>
          <p:cNvSpPr/>
          <p:nvPr/>
        </p:nvSpPr>
        <p:spPr>
          <a:xfrm>
            <a:off x="12592050" y="6342401"/>
            <a:ext cx="4210200" cy="2169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1500"/>
              <a:buFont typeface="JetBrains Mono"/>
              <a:buNone/>
            </a:pPr>
            <a:r>
              <a:rPr lang="en-US" sz="1700">
                <a:solidFill>
                  <a:srgbClr val="C3BCC3"/>
                </a:solidFill>
                <a:latin typeface="JetBrains Mono"/>
                <a:ea typeface="JetBrains Mono"/>
                <a:cs typeface="JetBrains Mono"/>
                <a:sym typeface="JetBrains Mono"/>
              </a:rPr>
              <a:t>Never made a pull request before, or new to tech</a:t>
            </a:r>
            <a:endParaRPr sz="1700">
              <a:solidFill>
                <a:srgbClr val="C3BCC3"/>
              </a:solidFill>
              <a:latin typeface="JetBrains Mono"/>
              <a:ea typeface="JetBrains Mono"/>
              <a:cs typeface="JetBrains Mono"/>
              <a:sym typeface="JetBrains Mono"/>
            </a:endParaRPr>
          </a:p>
          <a:p>
            <a:pPr indent="0" lvl="0" marL="0" marR="0" rtl="0" algn="l">
              <a:lnSpc>
                <a:spcPct val="165000"/>
              </a:lnSpc>
              <a:spcBef>
                <a:spcPts val="0"/>
              </a:spcBef>
              <a:spcAft>
                <a:spcPts val="0"/>
              </a:spcAft>
              <a:buClr>
                <a:srgbClr val="C3BCC3"/>
              </a:buClr>
              <a:buSzPts val="1500"/>
              <a:buFont typeface="JetBrains Mono"/>
              <a:buNone/>
            </a:pPr>
            <a:r>
              <a:rPr lang="en-US" sz="1700">
                <a:solidFill>
                  <a:srgbClr val="C3BCC3"/>
                </a:solidFill>
                <a:latin typeface="JetBrains Mono"/>
                <a:ea typeface="JetBrains Mono"/>
                <a:cs typeface="JetBrains Mono"/>
                <a:sym typeface="JetBrains Mono"/>
              </a:rPr>
              <a:t>in general.</a:t>
            </a:r>
            <a:endParaRPr b="0" i="0" sz="1700" u="none" cap="none" strike="noStrike">
              <a:solidFill>
                <a:schemeClr val="dk1"/>
              </a:solidFill>
              <a:latin typeface="Calibri"/>
              <a:ea typeface="Calibri"/>
              <a:cs typeface="Calibri"/>
              <a:sym typeface="Calibri"/>
            </a:endParaRPr>
          </a:p>
        </p:txBody>
      </p:sp>
      <p:sp>
        <p:nvSpPr>
          <p:cNvPr id="175" name="Google Shape;175;p4"/>
          <p:cNvSpPr/>
          <p:nvPr/>
        </p:nvSpPr>
        <p:spPr>
          <a:xfrm>
            <a:off x="12592050" y="5618497"/>
            <a:ext cx="37338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lang="en-US" sz="2100">
                <a:solidFill>
                  <a:srgbClr val="C3BCC3"/>
                </a:solidFill>
                <a:latin typeface="JetBrains Mono"/>
                <a:ea typeface="JetBrains Mono"/>
                <a:cs typeface="JetBrains Mono"/>
                <a:sym typeface="JetBrains Mono"/>
              </a:rPr>
              <a:t>Beginner</a:t>
            </a:r>
            <a:endParaRPr b="0" i="0" sz="2100" u="none" cap="none" strike="noStrike">
              <a:solidFill>
                <a:schemeClr val="dk1"/>
              </a:solidFill>
              <a:latin typeface="Calibri"/>
              <a:ea typeface="Calibri"/>
              <a:cs typeface="Calibri"/>
              <a:sym typeface="Calibri"/>
            </a:endParaRPr>
          </a:p>
        </p:txBody>
      </p:sp>
      <p:sp>
        <p:nvSpPr>
          <p:cNvPr id="176" name="Google Shape;176;p4"/>
          <p:cNvSpPr/>
          <p:nvPr/>
        </p:nvSpPr>
        <p:spPr>
          <a:xfrm>
            <a:off x="1000125" y="1543050"/>
            <a:ext cx="153258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WHO IS HACKTOBERFEST EVENT FOR?</a:t>
            </a:r>
            <a:endParaRPr i="0" sz="6000" u="none" cap="none" strike="noStrike">
              <a:solidFill>
                <a:srgbClr val="000000"/>
              </a:solidFill>
              <a:latin typeface="Barlow ExtraBold"/>
              <a:ea typeface="Barlow ExtraBold"/>
              <a:cs typeface="Barlow ExtraBold"/>
              <a:sym typeface="Barlow ExtraBold"/>
            </a:endParaRPr>
          </a:p>
        </p:txBody>
      </p:sp>
      <p:sp>
        <p:nvSpPr>
          <p:cNvPr id="177" name="Google Shape;177;p4"/>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pic>
        <p:nvPicPr>
          <p:cNvPr descr="preencoded.png" id="178" name="Google Shape;178;p4"/>
          <p:cNvPicPr preferRelativeResize="0"/>
          <p:nvPr/>
        </p:nvPicPr>
        <p:blipFill rotWithShape="1">
          <a:blip r:embed="rId7">
            <a:alphaModFix/>
          </a:blip>
          <a:srcRect b="0" l="0" r="0" t="0"/>
          <a:stretch/>
        </p:blipFill>
        <p:spPr>
          <a:xfrm>
            <a:off x="609600" y="457200"/>
            <a:ext cx="17068802" cy="381000"/>
          </a:xfrm>
          <a:prstGeom prst="rect">
            <a:avLst/>
          </a:prstGeom>
          <a:noFill/>
          <a:ln>
            <a:noFill/>
          </a:ln>
        </p:spPr>
      </p:pic>
      <p:sp>
        <p:nvSpPr>
          <p:cNvPr id="179" name="Google Shape;179;p4"/>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180" name="Google Shape;180;p4"/>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descr="preencoded.png" id="186" name="Google Shape;186;p20"/>
          <p:cNvPicPr preferRelativeResize="0"/>
          <p:nvPr/>
        </p:nvPicPr>
        <p:blipFill rotWithShape="1">
          <a:blip r:embed="rId4">
            <a:alphaModFix/>
          </a:blip>
          <a:srcRect b="0" l="0" r="0" t="0"/>
          <a:stretch/>
        </p:blipFill>
        <p:spPr>
          <a:xfrm>
            <a:off x="7620000" y="6610350"/>
            <a:ext cx="2066925" cy="1962150"/>
          </a:xfrm>
          <a:prstGeom prst="rect">
            <a:avLst/>
          </a:prstGeom>
          <a:noFill/>
          <a:ln>
            <a:noFill/>
          </a:ln>
        </p:spPr>
      </p:pic>
      <p:pic>
        <p:nvPicPr>
          <p:cNvPr descr="preencoded.png" id="187" name="Google Shape;187;p20"/>
          <p:cNvPicPr preferRelativeResize="0"/>
          <p:nvPr/>
        </p:nvPicPr>
        <p:blipFill rotWithShape="1">
          <a:blip r:embed="rId5">
            <a:alphaModFix/>
          </a:blip>
          <a:srcRect b="0" l="0" r="0" t="0"/>
          <a:stretch/>
        </p:blipFill>
        <p:spPr>
          <a:xfrm>
            <a:off x="11029950" y="6610350"/>
            <a:ext cx="2076450" cy="1962150"/>
          </a:xfrm>
          <a:prstGeom prst="rect">
            <a:avLst/>
          </a:prstGeom>
          <a:noFill/>
          <a:ln>
            <a:noFill/>
          </a:ln>
        </p:spPr>
      </p:pic>
      <p:pic>
        <p:nvPicPr>
          <p:cNvPr descr="preencoded.png" id="188" name="Google Shape;188;p20"/>
          <p:cNvPicPr preferRelativeResize="0"/>
          <p:nvPr/>
        </p:nvPicPr>
        <p:blipFill rotWithShape="1">
          <a:blip r:embed="rId6">
            <a:alphaModFix/>
          </a:blip>
          <a:srcRect b="0" l="0" r="0" t="0"/>
          <a:stretch/>
        </p:blipFill>
        <p:spPr>
          <a:xfrm>
            <a:off x="7267575" y="1828800"/>
            <a:ext cx="2674679" cy="2340344"/>
          </a:xfrm>
          <a:prstGeom prst="rect">
            <a:avLst/>
          </a:prstGeom>
          <a:noFill/>
          <a:ln>
            <a:noFill/>
          </a:ln>
        </p:spPr>
      </p:pic>
      <p:pic>
        <p:nvPicPr>
          <p:cNvPr descr="preencoded.png" id="189" name="Google Shape;189;p20"/>
          <p:cNvPicPr preferRelativeResize="0"/>
          <p:nvPr/>
        </p:nvPicPr>
        <p:blipFill rotWithShape="1">
          <a:blip r:embed="rId7">
            <a:alphaModFix/>
          </a:blip>
          <a:srcRect b="0" l="0" r="0" t="0"/>
          <a:stretch/>
        </p:blipFill>
        <p:spPr>
          <a:xfrm>
            <a:off x="10677525" y="1828800"/>
            <a:ext cx="2674679" cy="2340344"/>
          </a:xfrm>
          <a:prstGeom prst="rect">
            <a:avLst/>
          </a:prstGeom>
          <a:noFill/>
          <a:ln>
            <a:noFill/>
          </a:ln>
        </p:spPr>
      </p:pic>
      <p:pic>
        <p:nvPicPr>
          <p:cNvPr descr="preencoded.png" id="190" name="Google Shape;190;p20"/>
          <p:cNvPicPr preferRelativeResize="0"/>
          <p:nvPr/>
        </p:nvPicPr>
        <p:blipFill rotWithShape="1">
          <a:blip r:embed="rId8">
            <a:alphaModFix/>
          </a:blip>
          <a:srcRect b="0" l="0" r="0" t="0"/>
          <a:stretch/>
        </p:blipFill>
        <p:spPr>
          <a:xfrm>
            <a:off x="1047750" y="5314950"/>
            <a:ext cx="16192500" cy="28575"/>
          </a:xfrm>
          <a:prstGeom prst="rect">
            <a:avLst/>
          </a:prstGeom>
          <a:noFill/>
          <a:ln>
            <a:noFill/>
          </a:ln>
        </p:spPr>
      </p:pic>
      <p:sp>
        <p:nvSpPr>
          <p:cNvPr id="191" name="Google Shape;191;p20"/>
          <p:cNvSpPr/>
          <p:nvPr/>
        </p:nvSpPr>
        <p:spPr>
          <a:xfrm>
            <a:off x="2390775" y="2584575"/>
            <a:ext cx="4598100" cy="984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3BCC3"/>
              </a:buClr>
              <a:buSzPts val="3150"/>
              <a:buFont typeface="JetBrains Mono"/>
              <a:buNone/>
            </a:pPr>
            <a:r>
              <a:rPr b="1" i="0" lang="en-US" sz="3150" u="none" cap="none" strike="noStrike">
                <a:solidFill>
                  <a:srgbClr val="C3BCC3"/>
                </a:solidFill>
                <a:latin typeface="JetBrains Mono"/>
                <a:ea typeface="JetBrains Mono"/>
                <a:cs typeface="JetBrains Mono"/>
                <a:sym typeface="JetBrains Mono"/>
              </a:rPr>
              <a:t>Invit</a:t>
            </a:r>
            <a:r>
              <a:rPr b="1" lang="en-US" sz="3150">
                <a:solidFill>
                  <a:srgbClr val="C3BCC3"/>
                </a:solidFill>
                <a:latin typeface="JetBrains Mono"/>
                <a:ea typeface="JetBrains Mono"/>
                <a:cs typeface="JetBrains Mono"/>
                <a:sym typeface="JetBrains Mono"/>
              </a:rPr>
              <a:t>e specific speakers</a:t>
            </a:r>
            <a:endParaRPr b="0" i="0" sz="3150" u="none" cap="none" strike="noStrike">
              <a:solidFill>
                <a:schemeClr val="dk1"/>
              </a:solidFill>
              <a:latin typeface="Calibri"/>
              <a:ea typeface="Calibri"/>
              <a:cs typeface="Calibri"/>
              <a:sym typeface="Calibri"/>
            </a:endParaRPr>
          </a:p>
        </p:txBody>
      </p:sp>
      <p:pic>
        <p:nvPicPr>
          <p:cNvPr descr="preencoded.png" id="192" name="Google Shape;192;p20"/>
          <p:cNvPicPr preferRelativeResize="0"/>
          <p:nvPr/>
        </p:nvPicPr>
        <p:blipFill rotWithShape="1">
          <a:blip r:embed="rId9">
            <a:alphaModFix/>
          </a:blip>
          <a:srcRect b="0" l="0" r="0" t="0"/>
          <a:stretch/>
        </p:blipFill>
        <p:spPr>
          <a:xfrm>
            <a:off x="609600" y="457200"/>
            <a:ext cx="17068802" cy="381000"/>
          </a:xfrm>
          <a:prstGeom prst="rect">
            <a:avLst/>
          </a:prstGeom>
          <a:noFill/>
          <a:ln>
            <a:noFill/>
          </a:ln>
        </p:spPr>
      </p:pic>
      <p:sp>
        <p:nvSpPr>
          <p:cNvPr id="193" name="Google Shape;193;p20"/>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HOW TO FIND A SPEAKER FOR YOUR EVENT</a:t>
            </a:r>
            <a:endParaRPr b="0" i="0" sz="1200" u="none" cap="none" strike="noStrike">
              <a:solidFill>
                <a:schemeClr val="dk1"/>
              </a:solidFill>
              <a:latin typeface="Calibri"/>
              <a:ea typeface="Calibri"/>
              <a:cs typeface="Calibri"/>
              <a:sym typeface="Calibri"/>
            </a:endParaRPr>
          </a:p>
        </p:txBody>
      </p:sp>
      <p:sp>
        <p:nvSpPr>
          <p:cNvPr id="194" name="Google Shape;194;p20"/>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195" name="Google Shape;195;p20"/>
          <p:cNvSpPr/>
          <p:nvPr/>
        </p:nvSpPr>
        <p:spPr>
          <a:xfrm>
            <a:off x="2390775" y="7089900"/>
            <a:ext cx="4598100" cy="984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3BCC3"/>
              </a:buClr>
              <a:buSzPts val="3150"/>
              <a:buFont typeface="JetBrains Mono"/>
              <a:buNone/>
            </a:pPr>
            <a:r>
              <a:rPr b="1" lang="en-US" sz="3150">
                <a:solidFill>
                  <a:srgbClr val="C3BCC3"/>
                </a:solidFill>
                <a:latin typeface="JetBrains Mono"/>
                <a:ea typeface="JetBrains Mono"/>
                <a:cs typeface="JetBrains Mono"/>
                <a:sym typeface="JetBrains Mono"/>
              </a:rPr>
              <a:t>Sent out an open call for speakers</a:t>
            </a:r>
            <a:endParaRPr b="0" i="0" sz="315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1"/>
          <p:cNvSpPr/>
          <p:nvPr/>
        </p:nvSpPr>
        <p:spPr>
          <a:xfrm>
            <a:off x="990600" y="3100300"/>
            <a:ext cx="16306800" cy="2238300"/>
          </a:xfrm>
          <a:prstGeom prst="rect">
            <a:avLst/>
          </a:prstGeom>
          <a:noFill/>
          <a:ln>
            <a:noFill/>
          </a:ln>
        </p:spPr>
        <p:txBody>
          <a:bodyPr anchorCtr="0" anchor="b" bIns="0" lIns="0" spcFirstLastPara="1" rIns="0" wrap="square" tIns="0">
            <a:noAutofit/>
          </a:bodyPr>
          <a:lstStyle/>
          <a:p>
            <a:pPr indent="0" lvl="0" marL="0" marR="0" rtl="0" algn="ctr">
              <a:lnSpc>
                <a:spcPct val="29090"/>
              </a:lnSpc>
              <a:spcBef>
                <a:spcPts val="0"/>
              </a:spcBef>
              <a:spcAft>
                <a:spcPts val="0"/>
              </a:spcAft>
              <a:buClr>
                <a:srgbClr val="EFEDEF"/>
              </a:buClr>
              <a:buSzPts val="20625"/>
              <a:buFont typeface="Monda"/>
              <a:buNone/>
            </a:pPr>
            <a:r>
              <a:rPr i="0" lang="en-US" sz="20625" u="none" cap="none" strike="noStrike">
                <a:solidFill>
                  <a:srgbClr val="EFEDEF"/>
                </a:solidFill>
                <a:latin typeface="Barlow ExtraBold"/>
                <a:ea typeface="Barlow ExtraBold"/>
                <a:cs typeface="Barlow ExtraBold"/>
                <a:sym typeface="Barlow ExtraBold"/>
              </a:rPr>
              <a:t>ATTRITION</a:t>
            </a:r>
            <a:endParaRPr i="0" sz="20625" u="none" cap="none" strike="noStrike">
              <a:solidFill>
                <a:schemeClr val="dk1"/>
              </a:solidFill>
              <a:latin typeface="Barlow ExtraBold"/>
              <a:ea typeface="Barlow ExtraBold"/>
              <a:cs typeface="Barlow ExtraBold"/>
              <a:sym typeface="Barlow ExtraBold"/>
            </a:endParaRPr>
          </a:p>
        </p:txBody>
      </p:sp>
      <p:sp>
        <p:nvSpPr>
          <p:cNvPr id="202" name="Google Shape;202;p21"/>
          <p:cNvSpPr/>
          <p:nvPr/>
        </p:nvSpPr>
        <p:spPr>
          <a:xfrm>
            <a:off x="3695700" y="5872075"/>
            <a:ext cx="10953900" cy="1314600"/>
          </a:xfrm>
          <a:prstGeom prst="rect">
            <a:avLst/>
          </a:prstGeom>
          <a:noFill/>
          <a:ln>
            <a:noFill/>
          </a:ln>
        </p:spPr>
        <p:txBody>
          <a:bodyPr anchorCtr="0" anchor="t" bIns="0" lIns="0" spcFirstLastPara="1" rIns="0" wrap="square" tIns="0">
            <a:noAutofit/>
          </a:bodyPr>
          <a:lstStyle/>
          <a:p>
            <a:pPr indent="0" lvl="0" marL="0" marR="0" rtl="0" algn="ctr">
              <a:lnSpc>
                <a:spcPct val="164984"/>
              </a:lnSpc>
              <a:spcBef>
                <a:spcPts val="0"/>
              </a:spcBef>
              <a:spcAft>
                <a:spcPts val="0"/>
              </a:spcAft>
              <a:buClr>
                <a:srgbClr val="C3BCC3"/>
              </a:buClr>
              <a:buSzPts val="3150"/>
              <a:buFont typeface="JetBrains Mono Light"/>
              <a:buNone/>
            </a:pPr>
            <a:r>
              <a:rPr b="0" i="0" lang="en-US" sz="3150" u="none" cap="none" strike="noStrike">
                <a:solidFill>
                  <a:srgbClr val="C3BCC3"/>
                </a:solidFill>
                <a:latin typeface="JetBrains Mono Light"/>
                <a:ea typeface="JetBrains Mono Light"/>
                <a:cs typeface="JetBrains Mono Light"/>
                <a:sym typeface="JetBrains Mono Light"/>
              </a:rPr>
              <a:t>The reduction in number of people from sign up to on the day attendees</a:t>
            </a:r>
            <a:endParaRPr b="0" i="0" sz="3150" u="none" cap="none" strike="noStrike">
              <a:solidFill>
                <a:schemeClr val="dk1"/>
              </a:solidFill>
              <a:latin typeface="Calibri"/>
              <a:ea typeface="Calibri"/>
              <a:cs typeface="Calibri"/>
              <a:sym typeface="Calibri"/>
            </a:endParaRPr>
          </a:p>
        </p:txBody>
      </p:sp>
      <p:pic>
        <p:nvPicPr>
          <p:cNvPr descr="preencoded.png" id="203" name="Google Shape;203;p21"/>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sp>
        <p:nvSpPr>
          <p:cNvPr id="204" name="Google Shape;204;p21"/>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HOW TO PREVENT ATTRITION</a:t>
            </a:r>
            <a:endParaRPr b="0" i="0" sz="1200" u="none" cap="none" strike="noStrike">
              <a:solidFill>
                <a:schemeClr val="dk1"/>
              </a:solidFill>
              <a:latin typeface="Calibri"/>
              <a:ea typeface="Calibri"/>
              <a:cs typeface="Calibri"/>
              <a:sym typeface="Calibri"/>
            </a:endParaRPr>
          </a:p>
        </p:txBody>
      </p:sp>
      <p:sp>
        <p:nvSpPr>
          <p:cNvPr id="205" name="Google Shape;205;p21"/>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pic>
        <p:nvPicPr>
          <p:cNvPr descr="preencoded.png" id="211" name="Google Shape;211;p22"/>
          <p:cNvPicPr preferRelativeResize="0"/>
          <p:nvPr/>
        </p:nvPicPr>
        <p:blipFill rotWithShape="1">
          <a:blip r:embed="rId4">
            <a:alphaModFix/>
          </a:blip>
          <a:srcRect b="0" l="0" r="0" t="0"/>
          <a:stretch/>
        </p:blipFill>
        <p:spPr>
          <a:xfrm>
            <a:off x="1047750" y="3491311"/>
            <a:ext cx="7839075" cy="2609850"/>
          </a:xfrm>
          <a:prstGeom prst="rect">
            <a:avLst/>
          </a:prstGeom>
          <a:noFill/>
          <a:ln>
            <a:noFill/>
          </a:ln>
        </p:spPr>
      </p:pic>
      <p:pic>
        <p:nvPicPr>
          <p:cNvPr descr="preencoded.png" id="212" name="Google Shape;212;p22"/>
          <p:cNvPicPr preferRelativeResize="0"/>
          <p:nvPr/>
        </p:nvPicPr>
        <p:blipFill rotWithShape="1">
          <a:blip r:embed="rId4">
            <a:alphaModFix/>
          </a:blip>
          <a:srcRect b="0" l="0" r="0" t="0"/>
          <a:stretch/>
        </p:blipFill>
        <p:spPr>
          <a:xfrm>
            <a:off x="9410700" y="3491311"/>
            <a:ext cx="7839075" cy="2609850"/>
          </a:xfrm>
          <a:prstGeom prst="rect">
            <a:avLst/>
          </a:prstGeom>
          <a:noFill/>
          <a:ln>
            <a:noFill/>
          </a:ln>
        </p:spPr>
      </p:pic>
      <p:pic>
        <p:nvPicPr>
          <p:cNvPr descr="preencoded.png" id="213" name="Google Shape;213;p22"/>
          <p:cNvPicPr preferRelativeResize="0"/>
          <p:nvPr/>
        </p:nvPicPr>
        <p:blipFill rotWithShape="1">
          <a:blip r:embed="rId4">
            <a:alphaModFix/>
          </a:blip>
          <a:srcRect b="0" l="0" r="0" t="0"/>
          <a:stretch/>
        </p:blipFill>
        <p:spPr>
          <a:xfrm>
            <a:off x="1047750" y="6539311"/>
            <a:ext cx="7839075" cy="2609850"/>
          </a:xfrm>
          <a:prstGeom prst="rect">
            <a:avLst/>
          </a:prstGeom>
          <a:noFill/>
          <a:ln>
            <a:noFill/>
          </a:ln>
        </p:spPr>
      </p:pic>
      <p:pic>
        <p:nvPicPr>
          <p:cNvPr descr="preencoded.png" id="214" name="Google Shape;214;p22"/>
          <p:cNvPicPr preferRelativeResize="0"/>
          <p:nvPr/>
        </p:nvPicPr>
        <p:blipFill rotWithShape="1">
          <a:blip r:embed="rId4">
            <a:alphaModFix/>
          </a:blip>
          <a:srcRect b="0" l="0" r="0" t="0"/>
          <a:stretch/>
        </p:blipFill>
        <p:spPr>
          <a:xfrm>
            <a:off x="9410700" y="6539311"/>
            <a:ext cx="7839075" cy="2609850"/>
          </a:xfrm>
          <a:prstGeom prst="rect">
            <a:avLst/>
          </a:prstGeom>
          <a:noFill/>
          <a:ln>
            <a:noFill/>
          </a:ln>
        </p:spPr>
      </p:pic>
      <p:pic>
        <p:nvPicPr>
          <p:cNvPr descr="preencoded.png" id="215" name="Google Shape;215;p22"/>
          <p:cNvPicPr preferRelativeResize="0"/>
          <p:nvPr/>
        </p:nvPicPr>
        <p:blipFill rotWithShape="1">
          <a:blip r:embed="rId5">
            <a:alphaModFix/>
          </a:blip>
          <a:srcRect b="0" l="0" r="0" t="0"/>
          <a:stretch/>
        </p:blipFill>
        <p:spPr>
          <a:xfrm>
            <a:off x="1590675" y="4100911"/>
            <a:ext cx="452921" cy="226458"/>
          </a:xfrm>
          <a:prstGeom prst="rect">
            <a:avLst/>
          </a:prstGeom>
          <a:noFill/>
          <a:ln>
            <a:noFill/>
          </a:ln>
        </p:spPr>
      </p:pic>
      <p:pic>
        <p:nvPicPr>
          <p:cNvPr descr="preencoded.png" id="216" name="Google Shape;216;p22"/>
          <p:cNvPicPr preferRelativeResize="0"/>
          <p:nvPr/>
        </p:nvPicPr>
        <p:blipFill rotWithShape="1">
          <a:blip r:embed="rId5">
            <a:alphaModFix/>
          </a:blip>
          <a:srcRect b="0" l="0" r="0" t="0"/>
          <a:stretch/>
        </p:blipFill>
        <p:spPr>
          <a:xfrm>
            <a:off x="9953625" y="4100911"/>
            <a:ext cx="452921" cy="226458"/>
          </a:xfrm>
          <a:prstGeom prst="rect">
            <a:avLst/>
          </a:prstGeom>
          <a:noFill/>
          <a:ln>
            <a:noFill/>
          </a:ln>
        </p:spPr>
      </p:pic>
      <p:pic>
        <p:nvPicPr>
          <p:cNvPr descr="preencoded.png" id="217" name="Google Shape;217;p22"/>
          <p:cNvPicPr preferRelativeResize="0"/>
          <p:nvPr/>
        </p:nvPicPr>
        <p:blipFill rotWithShape="1">
          <a:blip r:embed="rId5">
            <a:alphaModFix/>
          </a:blip>
          <a:srcRect b="0" l="0" r="0" t="0"/>
          <a:stretch/>
        </p:blipFill>
        <p:spPr>
          <a:xfrm>
            <a:off x="1590675" y="6986986"/>
            <a:ext cx="452921" cy="226458"/>
          </a:xfrm>
          <a:prstGeom prst="rect">
            <a:avLst/>
          </a:prstGeom>
          <a:noFill/>
          <a:ln>
            <a:noFill/>
          </a:ln>
        </p:spPr>
      </p:pic>
      <p:pic>
        <p:nvPicPr>
          <p:cNvPr descr="preencoded.png" id="218" name="Google Shape;218;p22"/>
          <p:cNvPicPr preferRelativeResize="0"/>
          <p:nvPr/>
        </p:nvPicPr>
        <p:blipFill rotWithShape="1">
          <a:blip r:embed="rId5">
            <a:alphaModFix/>
          </a:blip>
          <a:srcRect b="0" l="0" r="0" t="0"/>
          <a:stretch/>
        </p:blipFill>
        <p:spPr>
          <a:xfrm>
            <a:off x="9953625" y="7148911"/>
            <a:ext cx="452921" cy="226458"/>
          </a:xfrm>
          <a:prstGeom prst="rect">
            <a:avLst/>
          </a:prstGeom>
          <a:noFill/>
          <a:ln>
            <a:noFill/>
          </a:ln>
        </p:spPr>
      </p:pic>
      <p:sp>
        <p:nvSpPr>
          <p:cNvPr id="219" name="Google Shape;219;p22"/>
          <p:cNvSpPr/>
          <p:nvPr/>
        </p:nvSpPr>
        <p:spPr>
          <a:xfrm>
            <a:off x="1543050" y="4558111"/>
            <a:ext cx="6810300" cy="10764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Have a clea</a:t>
            </a:r>
            <a:r>
              <a:rPr lang="en-US" sz="2400">
                <a:solidFill>
                  <a:srgbClr val="C3BCC3"/>
                </a:solidFill>
                <a:latin typeface="JetBrains Mono"/>
                <a:ea typeface="JetBrains Mono"/>
                <a:cs typeface="JetBrains Mono"/>
                <a:sym typeface="JetBrains Mono"/>
              </a:rPr>
              <a:t>r</a:t>
            </a:r>
            <a:r>
              <a:rPr b="0" i="0" lang="en-US" sz="2400" u="none" cap="none" strike="noStrike">
                <a:solidFill>
                  <a:srgbClr val="C3BCC3"/>
                </a:solidFill>
                <a:latin typeface="JetBrains Mono"/>
                <a:ea typeface="JetBrains Mono"/>
                <a:cs typeface="JetBrains Mono"/>
                <a:sym typeface="JetBrains Mono"/>
              </a:rPr>
              <a:t> </a:t>
            </a:r>
            <a:r>
              <a:rPr b="1" i="0" lang="en-US" sz="2400" u="none" cap="none" strike="noStrike">
                <a:solidFill>
                  <a:srgbClr val="C3BCC3"/>
                </a:solidFill>
                <a:latin typeface="JetBrains Mono"/>
                <a:ea typeface="JetBrains Mono"/>
                <a:cs typeface="JetBrains Mono"/>
                <a:sym typeface="JetBrains Mono"/>
              </a:rPr>
              <a:t>code of conduct</a:t>
            </a:r>
            <a:r>
              <a:rPr b="0" i="0" lang="en-US" sz="2400" u="none" cap="none" strike="noStrike">
                <a:solidFill>
                  <a:srgbClr val="C3BCC3"/>
                </a:solidFill>
                <a:latin typeface="JetBrains Mono"/>
                <a:ea typeface="JetBrains Mono"/>
                <a:cs typeface="JetBrains Mono"/>
                <a:sym typeface="JetBrains Mono"/>
              </a:rPr>
              <a:t> &amp; communicate a reporting process</a:t>
            </a:r>
            <a:endParaRPr b="0" i="0" sz="2400" u="none" cap="none" strike="noStrike">
              <a:solidFill>
                <a:schemeClr val="dk1"/>
              </a:solidFill>
              <a:latin typeface="Calibri"/>
              <a:ea typeface="Calibri"/>
              <a:cs typeface="Calibri"/>
              <a:sym typeface="Calibri"/>
            </a:endParaRPr>
          </a:p>
        </p:txBody>
      </p:sp>
      <p:sp>
        <p:nvSpPr>
          <p:cNvPr id="220" name="Google Shape;220;p22"/>
          <p:cNvSpPr/>
          <p:nvPr/>
        </p:nvSpPr>
        <p:spPr>
          <a:xfrm>
            <a:off x="2238375" y="3958036"/>
            <a:ext cx="6000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01.</a:t>
            </a:r>
            <a:endParaRPr b="0" i="0" sz="2400" u="none" cap="none" strike="noStrike">
              <a:solidFill>
                <a:schemeClr val="dk1"/>
              </a:solidFill>
              <a:latin typeface="Calibri"/>
              <a:ea typeface="Calibri"/>
              <a:cs typeface="Calibri"/>
              <a:sym typeface="Calibri"/>
            </a:endParaRPr>
          </a:p>
        </p:txBody>
      </p:sp>
      <p:sp>
        <p:nvSpPr>
          <p:cNvPr id="221" name="Google Shape;221;p22"/>
          <p:cNvSpPr/>
          <p:nvPr/>
        </p:nvSpPr>
        <p:spPr>
          <a:xfrm>
            <a:off x="9906000" y="4558111"/>
            <a:ext cx="6810300" cy="10764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3BCC3"/>
              </a:buClr>
              <a:buSzPts val="2400"/>
              <a:buFont typeface="JetBrains Mono ExtraBold"/>
              <a:buNone/>
            </a:pPr>
            <a:r>
              <a:rPr b="0" i="0" lang="en-US" sz="2400" u="none" cap="none" strike="noStrike">
                <a:solidFill>
                  <a:srgbClr val="C3BCC3"/>
                </a:solidFill>
                <a:latin typeface="JetBrains Mono ExtraBold"/>
                <a:ea typeface="JetBrains Mono ExtraBold"/>
                <a:cs typeface="JetBrains Mono ExtraBold"/>
                <a:sym typeface="JetBrains Mono ExtraBold"/>
              </a:rPr>
              <a:t>Communicate</a:t>
            </a:r>
            <a:r>
              <a:rPr b="0" i="0" lang="en-US" sz="2400" u="none" cap="none" strike="noStrike">
                <a:solidFill>
                  <a:srgbClr val="C3BCC3"/>
                </a:solidFill>
                <a:latin typeface="JetBrains Mono Light"/>
                <a:ea typeface="JetBrains Mono Light"/>
                <a:cs typeface="JetBrains Mono Light"/>
                <a:sym typeface="JetBrains Mono Light"/>
              </a:rPr>
              <a:t> venue info clearly ahead of time to manage expectations</a:t>
            </a:r>
            <a:endParaRPr b="0" i="0" sz="2400" u="none" cap="none" strike="noStrike">
              <a:solidFill>
                <a:schemeClr val="dk1"/>
              </a:solidFill>
              <a:latin typeface="Calibri"/>
              <a:ea typeface="Calibri"/>
              <a:cs typeface="Calibri"/>
              <a:sym typeface="Calibri"/>
            </a:endParaRPr>
          </a:p>
        </p:txBody>
      </p:sp>
      <p:sp>
        <p:nvSpPr>
          <p:cNvPr id="222" name="Google Shape;222;p22"/>
          <p:cNvSpPr/>
          <p:nvPr/>
        </p:nvSpPr>
        <p:spPr>
          <a:xfrm>
            <a:off x="10601325" y="3958036"/>
            <a:ext cx="6000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02.</a:t>
            </a:r>
            <a:endParaRPr b="0" i="0" sz="2400" u="none" cap="none" strike="noStrike">
              <a:solidFill>
                <a:schemeClr val="dk1"/>
              </a:solidFill>
              <a:latin typeface="Calibri"/>
              <a:ea typeface="Calibri"/>
              <a:cs typeface="Calibri"/>
              <a:sym typeface="Calibri"/>
            </a:endParaRPr>
          </a:p>
        </p:txBody>
      </p:sp>
      <p:sp>
        <p:nvSpPr>
          <p:cNvPr id="223" name="Google Shape;223;p22"/>
          <p:cNvSpPr/>
          <p:nvPr/>
        </p:nvSpPr>
        <p:spPr>
          <a:xfrm>
            <a:off x="1543050" y="7444186"/>
            <a:ext cx="6810300" cy="14097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3BCC3"/>
              </a:buClr>
              <a:buSzPts val="2400"/>
              <a:buFont typeface="JetBrains Mono Light"/>
              <a:buNone/>
            </a:pPr>
            <a:r>
              <a:rPr b="0" i="0" lang="en-US" sz="2400" u="none" cap="none" strike="noStrike">
                <a:solidFill>
                  <a:srgbClr val="C3BCC3"/>
                </a:solidFill>
                <a:latin typeface="JetBrains Mono Light"/>
                <a:ea typeface="JetBrains Mono Light"/>
                <a:cs typeface="JetBrains Mono Light"/>
                <a:sym typeface="JetBrains Mono Light"/>
              </a:rPr>
              <a:t>Provide ways for people to get to know each other such as </a:t>
            </a:r>
            <a:r>
              <a:rPr b="0" i="0" lang="en-US" sz="2400" u="none" cap="none" strike="noStrike">
                <a:solidFill>
                  <a:srgbClr val="C3BCC3"/>
                </a:solidFill>
                <a:latin typeface="JetBrains Mono ExtraBold"/>
                <a:ea typeface="JetBrains Mono ExtraBold"/>
                <a:cs typeface="JetBrains Mono ExtraBold"/>
                <a:sym typeface="JetBrains Mono ExtraBold"/>
              </a:rPr>
              <a:t>(optional) ice breakers</a:t>
            </a:r>
            <a:endParaRPr b="0" i="0" sz="2400" u="none" cap="none" strike="noStrike">
              <a:solidFill>
                <a:schemeClr val="dk1"/>
              </a:solidFill>
              <a:latin typeface="Calibri"/>
              <a:ea typeface="Calibri"/>
              <a:cs typeface="Calibri"/>
              <a:sym typeface="Calibri"/>
            </a:endParaRPr>
          </a:p>
        </p:txBody>
      </p:sp>
      <p:sp>
        <p:nvSpPr>
          <p:cNvPr id="224" name="Google Shape;224;p22"/>
          <p:cNvSpPr/>
          <p:nvPr/>
        </p:nvSpPr>
        <p:spPr>
          <a:xfrm>
            <a:off x="2238375" y="6844111"/>
            <a:ext cx="6000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03.</a:t>
            </a:r>
            <a:endParaRPr b="0" i="0" sz="2400" u="none" cap="none" strike="noStrike">
              <a:solidFill>
                <a:schemeClr val="dk1"/>
              </a:solidFill>
              <a:latin typeface="Calibri"/>
              <a:ea typeface="Calibri"/>
              <a:cs typeface="Calibri"/>
              <a:sym typeface="Calibri"/>
            </a:endParaRPr>
          </a:p>
        </p:txBody>
      </p:sp>
      <p:sp>
        <p:nvSpPr>
          <p:cNvPr id="225" name="Google Shape;225;p22"/>
          <p:cNvSpPr/>
          <p:nvPr/>
        </p:nvSpPr>
        <p:spPr>
          <a:xfrm>
            <a:off x="9906000" y="7606111"/>
            <a:ext cx="6810300" cy="10764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3BCC3"/>
              </a:buClr>
              <a:buSzPts val="2850"/>
              <a:buFont typeface="JetBrains Mono ExtraBold"/>
              <a:buNone/>
            </a:pPr>
            <a:r>
              <a:rPr b="0" i="0" lang="en-US" sz="2850" u="none" cap="none" strike="noStrike">
                <a:solidFill>
                  <a:srgbClr val="C3BCC3"/>
                </a:solidFill>
                <a:latin typeface="JetBrains Mono ExtraBold"/>
                <a:ea typeface="JetBrains Mono ExtraBold"/>
                <a:cs typeface="JetBrains Mono ExtraBold"/>
                <a:sym typeface="JetBrains Mono ExtraBold"/>
              </a:rPr>
              <a:t>Name Tags with Pronouns </a:t>
            </a:r>
            <a:r>
              <a:rPr b="0" i="0" lang="en-US" sz="2850" u="none" cap="none" strike="noStrike">
                <a:solidFill>
                  <a:srgbClr val="C3BCC3"/>
                </a:solidFill>
                <a:latin typeface="JetBrains Mono Light"/>
                <a:ea typeface="JetBrains Mono Light"/>
                <a:cs typeface="JetBrains Mono Light"/>
                <a:sym typeface="JetBrains Mono Light"/>
              </a:rPr>
              <a:t>help people share their preferences</a:t>
            </a:r>
            <a:endParaRPr b="0" i="0" sz="2850" u="none" cap="none" strike="noStrike">
              <a:solidFill>
                <a:schemeClr val="dk1"/>
              </a:solidFill>
              <a:latin typeface="Calibri"/>
              <a:ea typeface="Calibri"/>
              <a:cs typeface="Calibri"/>
              <a:sym typeface="Calibri"/>
            </a:endParaRPr>
          </a:p>
        </p:txBody>
      </p:sp>
      <p:sp>
        <p:nvSpPr>
          <p:cNvPr id="226" name="Google Shape;226;p22"/>
          <p:cNvSpPr/>
          <p:nvPr/>
        </p:nvSpPr>
        <p:spPr>
          <a:xfrm>
            <a:off x="10601325" y="7006036"/>
            <a:ext cx="6000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04.</a:t>
            </a:r>
            <a:endParaRPr b="0" i="0" sz="2400" u="none" cap="none" strike="noStrike">
              <a:solidFill>
                <a:schemeClr val="dk1"/>
              </a:solidFill>
              <a:latin typeface="Calibri"/>
              <a:ea typeface="Calibri"/>
              <a:cs typeface="Calibri"/>
              <a:sym typeface="Calibri"/>
            </a:endParaRPr>
          </a:p>
        </p:txBody>
      </p:sp>
      <p:sp>
        <p:nvSpPr>
          <p:cNvPr id="227" name="Google Shape;227;p22"/>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BE INCLUSIVE</a:t>
            </a:r>
            <a:endParaRPr i="0" sz="6000" u="none" cap="none" strike="noStrike">
              <a:solidFill>
                <a:srgbClr val="000000"/>
              </a:solidFill>
              <a:latin typeface="Barlow ExtraBold"/>
              <a:ea typeface="Barlow ExtraBold"/>
              <a:cs typeface="Barlow ExtraBold"/>
              <a:sym typeface="Barlow ExtraBold"/>
            </a:endParaRPr>
          </a:p>
        </p:txBody>
      </p:sp>
      <p:sp>
        <p:nvSpPr>
          <p:cNvPr id="228" name="Google Shape;228;p22"/>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sp>
        <p:nvSpPr>
          <p:cNvPr id="229" name="Google Shape;229;p22"/>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pic>
        <p:nvPicPr>
          <p:cNvPr descr="preencoded.png" id="230" name="Google Shape;230;p22"/>
          <p:cNvPicPr preferRelativeResize="0"/>
          <p:nvPr/>
        </p:nvPicPr>
        <p:blipFill rotWithShape="1">
          <a:blip r:embed="rId6">
            <a:alphaModFix/>
          </a:blip>
          <a:srcRect b="0" l="0" r="0" t="0"/>
          <a:stretch/>
        </p:blipFill>
        <p:spPr>
          <a:xfrm>
            <a:off x="609600" y="457200"/>
            <a:ext cx="17068802" cy="381000"/>
          </a:xfrm>
          <a:prstGeom prst="rect">
            <a:avLst/>
          </a:prstGeom>
          <a:noFill/>
          <a:ln>
            <a:noFill/>
          </a:ln>
        </p:spPr>
      </p:pic>
      <p:sp>
        <p:nvSpPr>
          <p:cNvPr id="231" name="Google Shape;231;p22"/>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HOW TO PREVENT ATTRITION</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descr="preencoded.png" id="237" name="Google Shape;237;g1e51bbcd891_0_17"/>
          <p:cNvPicPr preferRelativeResize="0"/>
          <p:nvPr/>
        </p:nvPicPr>
        <p:blipFill rotWithShape="1">
          <a:blip r:embed="rId4">
            <a:alphaModFix/>
          </a:blip>
          <a:srcRect b="0" l="0" r="0" t="0"/>
          <a:stretch/>
        </p:blipFill>
        <p:spPr>
          <a:xfrm>
            <a:off x="16773525" y="457200"/>
            <a:ext cx="904875" cy="804435"/>
          </a:xfrm>
          <a:prstGeom prst="rect">
            <a:avLst/>
          </a:prstGeom>
          <a:noFill/>
          <a:ln>
            <a:noFill/>
          </a:ln>
        </p:spPr>
      </p:pic>
      <p:sp>
        <p:nvSpPr>
          <p:cNvPr id="238" name="Google Shape;238;g1e51bbcd891_0_17"/>
          <p:cNvSpPr/>
          <p:nvPr/>
        </p:nvSpPr>
        <p:spPr>
          <a:xfrm>
            <a:off x="576200" y="2741550"/>
            <a:ext cx="17254500" cy="4803900"/>
          </a:xfrm>
          <a:prstGeom prst="rect">
            <a:avLst/>
          </a:prstGeom>
          <a:noFill/>
          <a:ln>
            <a:noFill/>
          </a:ln>
        </p:spPr>
        <p:txBody>
          <a:bodyPr anchorCtr="0" anchor="t" bIns="0" lIns="0" spcFirstLastPara="1" rIns="0" wrap="square" tIns="0">
            <a:noAutofit/>
          </a:bodyPr>
          <a:lstStyle/>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WHERE CAN A HACKTOBERFEST EVENT</a:t>
            </a:r>
            <a:endParaRPr sz="9825">
              <a:solidFill>
                <a:srgbClr val="EFEDEF"/>
              </a:solidFill>
              <a:latin typeface="Barlow ExtraBold"/>
              <a:ea typeface="Barlow ExtraBold"/>
              <a:cs typeface="Barlow ExtraBold"/>
              <a:sym typeface="Barlow ExtraBold"/>
            </a:endParaRPr>
          </a:p>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BE HELD?</a:t>
            </a:r>
            <a:endParaRPr i="0" sz="9825"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pic>
        <p:nvPicPr>
          <p:cNvPr descr="preencoded.png" id="244" name="Google Shape;244;g1e51bbcd891_0_103"/>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pic>
        <p:nvPicPr>
          <p:cNvPr descr="preencoded.png" id="245" name="Google Shape;245;g1e51bbcd891_0_103"/>
          <p:cNvPicPr preferRelativeResize="0"/>
          <p:nvPr/>
        </p:nvPicPr>
        <p:blipFill rotWithShape="1">
          <a:blip r:embed="rId5">
            <a:alphaModFix/>
          </a:blip>
          <a:srcRect b="0" l="0" r="0" t="0"/>
          <a:stretch/>
        </p:blipFill>
        <p:spPr>
          <a:xfrm>
            <a:off x="1047750" y="3971925"/>
            <a:ext cx="16192500" cy="28575"/>
          </a:xfrm>
          <a:prstGeom prst="rect">
            <a:avLst/>
          </a:prstGeom>
          <a:noFill/>
          <a:ln>
            <a:noFill/>
          </a:ln>
        </p:spPr>
      </p:pic>
      <p:pic>
        <p:nvPicPr>
          <p:cNvPr descr="preencoded.png" id="246" name="Google Shape;246;g1e51bbcd891_0_103"/>
          <p:cNvPicPr preferRelativeResize="0"/>
          <p:nvPr/>
        </p:nvPicPr>
        <p:blipFill rotWithShape="1">
          <a:blip r:embed="rId5">
            <a:alphaModFix/>
          </a:blip>
          <a:srcRect b="0" l="0" r="0" t="0"/>
          <a:stretch/>
        </p:blipFill>
        <p:spPr>
          <a:xfrm>
            <a:off x="1047750" y="4772025"/>
            <a:ext cx="16192500" cy="28575"/>
          </a:xfrm>
          <a:prstGeom prst="rect">
            <a:avLst/>
          </a:prstGeom>
          <a:noFill/>
          <a:ln>
            <a:noFill/>
          </a:ln>
        </p:spPr>
      </p:pic>
      <p:pic>
        <p:nvPicPr>
          <p:cNvPr descr="preencoded.png" id="247" name="Google Shape;247;g1e51bbcd891_0_103"/>
          <p:cNvPicPr preferRelativeResize="0"/>
          <p:nvPr/>
        </p:nvPicPr>
        <p:blipFill rotWithShape="1">
          <a:blip r:embed="rId5">
            <a:alphaModFix/>
          </a:blip>
          <a:srcRect b="0" l="0" r="0" t="0"/>
          <a:stretch/>
        </p:blipFill>
        <p:spPr>
          <a:xfrm>
            <a:off x="1047750" y="5572125"/>
            <a:ext cx="16192500" cy="28575"/>
          </a:xfrm>
          <a:prstGeom prst="rect">
            <a:avLst/>
          </a:prstGeom>
          <a:noFill/>
          <a:ln>
            <a:noFill/>
          </a:ln>
        </p:spPr>
      </p:pic>
      <p:pic>
        <p:nvPicPr>
          <p:cNvPr descr="preencoded.png" id="248" name="Google Shape;248;g1e51bbcd891_0_103"/>
          <p:cNvPicPr preferRelativeResize="0"/>
          <p:nvPr/>
        </p:nvPicPr>
        <p:blipFill rotWithShape="1">
          <a:blip r:embed="rId5">
            <a:alphaModFix/>
          </a:blip>
          <a:srcRect b="0" l="0" r="0" t="0"/>
          <a:stretch/>
        </p:blipFill>
        <p:spPr>
          <a:xfrm>
            <a:off x="1047750" y="6372225"/>
            <a:ext cx="16192500" cy="28575"/>
          </a:xfrm>
          <a:prstGeom prst="rect">
            <a:avLst/>
          </a:prstGeom>
          <a:noFill/>
          <a:ln>
            <a:noFill/>
          </a:ln>
        </p:spPr>
      </p:pic>
      <p:pic>
        <p:nvPicPr>
          <p:cNvPr descr="preencoded.png" id="249" name="Google Shape;249;g1e51bbcd891_0_103"/>
          <p:cNvPicPr preferRelativeResize="0"/>
          <p:nvPr/>
        </p:nvPicPr>
        <p:blipFill rotWithShape="1">
          <a:blip r:embed="rId5">
            <a:alphaModFix/>
          </a:blip>
          <a:srcRect b="0" l="0" r="0" t="0"/>
          <a:stretch/>
        </p:blipFill>
        <p:spPr>
          <a:xfrm>
            <a:off x="1047750" y="7172325"/>
            <a:ext cx="16192500" cy="28575"/>
          </a:xfrm>
          <a:prstGeom prst="rect">
            <a:avLst/>
          </a:prstGeom>
          <a:noFill/>
          <a:ln>
            <a:noFill/>
          </a:ln>
        </p:spPr>
      </p:pic>
      <p:pic>
        <p:nvPicPr>
          <p:cNvPr descr="preencoded.png" id="250" name="Google Shape;250;g1e51bbcd891_0_103"/>
          <p:cNvPicPr preferRelativeResize="0"/>
          <p:nvPr/>
        </p:nvPicPr>
        <p:blipFill rotWithShape="1">
          <a:blip r:embed="rId5">
            <a:alphaModFix/>
          </a:blip>
          <a:srcRect b="0" l="0" r="0" t="0"/>
          <a:stretch/>
        </p:blipFill>
        <p:spPr>
          <a:xfrm>
            <a:off x="1047750" y="7972425"/>
            <a:ext cx="16192500" cy="28575"/>
          </a:xfrm>
          <a:prstGeom prst="rect">
            <a:avLst/>
          </a:prstGeom>
          <a:noFill/>
          <a:ln>
            <a:noFill/>
          </a:ln>
        </p:spPr>
      </p:pic>
      <p:pic>
        <p:nvPicPr>
          <p:cNvPr descr="preencoded.png" id="251" name="Google Shape;251;g1e51bbcd891_0_103"/>
          <p:cNvPicPr preferRelativeResize="0"/>
          <p:nvPr/>
        </p:nvPicPr>
        <p:blipFill rotWithShape="1">
          <a:blip r:embed="rId6">
            <a:alphaModFix/>
          </a:blip>
          <a:srcRect b="0" l="0" r="0" t="0"/>
          <a:stretch/>
        </p:blipFill>
        <p:spPr>
          <a:xfrm>
            <a:off x="1047750" y="3495675"/>
            <a:ext cx="452921" cy="226459"/>
          </a:xfrm>
          <a:prstGeom prst="rect">
            <a:avLst/>
          </a:prstGeom>
          <a:noFill/>
          <a:ln>
            <a:noFill/>
          </a:ln>
        </p:spPr>
      </p:pic>
      <p:pic>
        <p:nvPicPr>
          <p:cNvPr descr="preencoded.png" id="252" name="Google Shape;252;g1e51bbcd891_0_103"/>
          <p:cNvPicPr preferRelativeResize="0"/>
          <p:nvPr/>
        </p:nvPicPr>
        <p:blipFill rotWithShape="1">
          <a:blip r:embed="rId6">
            <a:alphaModFix/>
          </a:blip>
          <a:srcRect b="0" l="0" r="0" t="0"/>
          <a:stretch/>
        </p:blipFill>
        <p:spPr>
          <a:xfrm>
            <a:off x="1047750" y="2695575"/>
            <a:ext cx="452921" cy="226459"/>
          </a:xfrm>
          <a:prstGeom prst="rect">
            <a:avLst/>
          </a:prstGeom>
          <a:noFill/>
          <a:ln>
            <a:noFill/>
          </a:ln>
        </p:spPr>
      </p:pic>
      <p:pic>
        <p:nvPicPr>
          <p:cNvPr descr="preencoded.png" id="253" name="Google Shape;253;g1e51bbcd891_0_103"/>
          <p:cNvPicPr preferRelativeResize="0"/>
          <p:nvPr/>
        </p:nvPicPr>
        <p:blipFill rotWithShape="1">
          <a:blip r:embed="rId6">
            <a:alphaModFix/>
          </a:blip>
          <a:srcRect b="0" l="0" r="0" t="0"/>
          <a:stretch/>
        </p:blipFill>
        <p:spPr>
          <a:xfrm>
            <a:off x="1047750" y="4295775"/>
            <a:ext cx="452921" cy="226459"/>
          </a:xfrm>
          <a:prstGeom prst="rect">
            <a:avLst/>
          </a:prstGeom>
          <a:noFill/>
          <a:ln>
            <a:noFill/>
          </a:ln>
        </p:spPr>
      </p:pic>
      <p:pic>
        <p:nvPicPr>
          <p:cNvPr descr="preencoded.png" id="254" name="Google Shape;254;g1e51bbcd891_0_103"/>
          <p:cNvPicPr preferRelativeResize="0"/>
          <p:nvPr/>
        </p:nvPicPr>
        <p:blipFill rotWithShape="1">
          <a:blip r:embed="rId6">
            <a:alphaModFix/>
          </a:blip>
          <a:srcRect b="0" l="0" r="0" t="0"/>
          <a:stretch/>
        </p:blipFill>
        <p:spPr>
          <a:xfrm>
            <a:off x="1047750" y="5095875"/>
            <a:ext cx="452921" cy="226459"/>
          </a:xfrm>
          <a:prstGeom prst="rect">
            <a:avLst/>
          </a:prstGeom>
          <a:noFill/>
          <a:ln>
            <a:noFill/>
          </a:ln>
        </p:spPr>
      </p:pic>
      <p:pic>
        <p:nvPicPr>
          <p:cNvPr descr="preencoded.png" id="255" name="Google Shape;255;g1e51bbcd891_0_103"/>
          <p:cNvPicPr preferRelativeResize="0"/>
          <p:nvPr/>
        </p:nvPicPr>
        <p:blipFill rotWithShape="1">
          <a:blip r:embed="rId6">
            <a:alphaModFix/>
          </a:blip>
          <a:srcRect b="0" l="0" r="0" t="0"/>
          <a:stretch/>
        </p:blipFill>
        <p:spPr>
          <a:xfrm>
            <a:off x="1047750" y="5895975"/>
            <a:ext cx="452921" cy="226459"/>
          </a:xfrm>
          <a:prstGeom prst="rect">
            <a:avLst/>
          </a:prstGeom>
          <a:noFill/>
          <a:ln>
            <a:noFill/>
          </a:ln>
        </p:spPr>
      </p:pic>
      <p:pic>
        <p:nvPicPr>
          <p:cNvPr descr="preencoded.png" id="256" name="Google Shape;256;g1e51bbcd891_0_103"/>
          <p:cNvPicPr preferRelativeResize="0"/>
          <p:nvPr/>
        </p:nvPicPr>
        <p:blipFill rotWithShape="1">
          <a:blip r:embed="rId6">
            <a:alphaModFix/>
          </a:blip>
          <a:srcRect b="0" l="0" r="0" t="0"/>
          <a:stretch/>
        </p:blipFill>
        <p:spPr>
          <a:xfrm>
            <a:off x="1047750" y="6696075"/>
            <a:ext cx="452921" cy="226459"/>
          </a:xfrm>
          <a:prstGeom prst="rect">
            <a:avLst/>
          </a:prstGeom>
          <a:noFill/>
          <a:ln>
            <a:noFill/>
          </a:ln>
        </p:spPr>
      </p:pic>
      <p:pic>
        <p:nvPicPr>
          <p:cNvPr descr="preencoded.png" id="257" name="Google Shape;257;g1e51bbcd891_0_103"/>
          <p:cNvPicPr preferRelativeResize="0"/>
          <p:nvPr/>
        </p:nvPicPr>
        <p:blipFill rotWithShape="1">
          <a:blip r:embed="rId6">
            <a:alphaModFix/>
          </a:blip>
          <a:srcRect b="0" l="0" r="0" t="0"/>
          <a:stretch/>
        </p:blipFill>
        <p:spPr>
          <a:xfrm>
            <a:off x="1047750" y="7496175"/>
            <a:ext cx="452921" cy="226459"/>
          </a:xfrm>
          <a:prstGeom prst="rect">
            <a:avLst/>
          </a:prstGeom>
          <a:noFill/>
          <a:ln>
            <a:noFill/>
          </a:ln>
        </p:spPr>
      </p:pic>
      <p:pic>
        <p:nvPicPr>
          <p:cNvPr descr="preencoded.png" id="258" name="Google Shape;258;g1e51bbcd891_0_103"/>
          <p:cNvPicPr preferRelativeResize="0"/>
          <p:nvPr/>
        </p:nvPicPr>
        <p:blipFill rotWithShape="1">
          <a:blip r:embed="rId6">
            <a:alphaModFix/>
          </a:blip>
          <a:srcRect b="0" l="0" r="0" t="0"/>
          <a:stretch/>
        </p:blipFill>
        <p:spPr>
          <a:xfrm>
            <a:off x="1047750" y="8296275"/>
            <a:ext cx="452921" cy="226459"/>
          </a:xfrm>
          <a:prstGeom prst="rect">
            <a:avLst/>
          </a:prstGeom>
          <a:noFill/>
          <a:ln>
            <a:noFill/>
          </a:ln>
        </p:spPr>
      </p:pic>
      <p:pic>
        <p:nvPicPr>
          <p:cNvPr descr="preencoded.png" id="259" name="Google Shape;259;g1e51bbcd891_0_103"/>
          <p:cNvPicPr preferRelativeResize="0"/>
          <p:nvPr/>
        </p:nvPicPr>
        <p:blipFill rotWithShape="1">
          <a:blip r:embed="rId5">
            <a:alphaModFix/>
          </a:blip>
          <a:srcRect b="0" l="0" r="0" t="0"/>
          <a:stretch/>
        </p:blipFill>
        <p:spPr>
          <a:xfrm>
            <a:off x="1047750" y="8772525"/>
            <a:ext cx="16192500" cy="28575"/>
          </a:xfrm>
          <a:prstGeom prst="rect">
            <a:avLst/>
          </a:prstGeom>
          <a:noFill/>
          <a:ln>
            <a:noFill/>
          </a:ln>
        </p:spPr>
      </p:pic>
      <p:pic>
        <p:nvPicPr>
          <p:cNvPr descr="preencoded.png" id="260" name="Google Shape;260;g1e51bbcd891_0_103"/>
          <p:cNvPicPr preferRelativeResize="0"/>
          <p:nvPr/>
        </p:nvPicPr>
        <p:blipFill rotWithShape="1">
          <a:blip r:embed="rId5">
            <a:alphaModFix/>
          </a:blip>
          <a:srcRect b="0" l="0" r="0" t="0"/>
          <a:stretch/>
        </p:blipFill>
        <p:spPr>
          <a:xfrm>
            <a:off x="1047750" y="3171825"/>
            <a:ext cx="16192500" cy="28575"/>
          </a:xfrm>
          <a:prstGeom prst="rect">
            <a:avLst/>
          </a:prstGeom>
          <a:noFill/>
          <a:ln>
            <a:noFill/>
          </a:ln>
        </p:spPr>
      </p:pic>
      <p:pic>
        <p:nvPicPr>
          <p:cNvPr descr="preencoded.png" id="261" name="Google Shape;261;g1e51bbcd891_0_103"/>
          <p:cNvPicPr preferRelativeResize="0"/>
          <p:nvPr/>
        </p:nvPicPr>
        <p:blipFill rotWithShape="1">
          <a:blip r:embed="rId6">
            <a:alphaModFix/>
          </a:blip>
          <a:srcRect b="0" l="0" r="0" t="0"/>
          <a:stretch/>
        </p:blipFill>
        <p:spPr>
          <a:xfrm>
            <a:off x="1047750" y="9096375"/>
            <a:ext cx="452921" cy="226459"/>
          </a:xfrm>
          <a:prstGeom prst="rect">
            <a:avLst/>
          </a:prstGeom>
          <a:noFill/>
          <a:ln>
            <a:noFill/>
          </a:ln>
        </p:spPr>
      </p:pic>
      <p:sp>
        <p:nvSpPr>
          <p:cNvPr id="262" name="Google Shape;262;g1e51bbcd891_0_103"/>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b="0" i="0" lang="en-US" sz="1200" u="none" cap="none" strike="noStrike">
                <a:solidFill>
                  <a:srgbClr val="C3BCC3"/>
                </a:solidFill>
                <a:latin typeface="Monda"/>
                <a:ea typeface="Monda"/>
                <a:cs typeface="Monda"/>
                <a:sym typeface="Monda"/>
              </a:rPr>
              <a:t>WHERE CAN A HACKTOBERFEST EVENT BE HELD?</a:t>
            </a:r>
            <a:endParaRPr b="0" i="0" sz="1200" u="none" cap="none" strike="noStrike">
              <a:solidFill>
                <a:schemeClr val="dk1"/>
              </a:solidFill>
              <a:latin typeface="Calibri"/>
              <a:ea typeface="Calibri"/>
              <a:cs typeface="Calibri"/>
              <a:sym typeface="Calibri"/>
            </a:endParaRPr>
          </a:p>
        </p:txBody>
      </p:sp>
      <p:sp>
        <p:nvSpPr>
          <p:cNvPr id="263" name="Google Shape;263;g1e51bbcd891_0_103"/>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264" name="Google Shape;264;g1e51bbcd891_0_103"/>
          <p:cNvSpPr/>
          <p:nvPr/>
        </p:nvSpPr>
        <p:spPr>
          <a:xfrm>
            <a:off x="1724025" y="3457575"/>
            <a:ext cx="114279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Find an easily accessible location that has the capacity for your goal attendee size</a:t>
            </a:r>
            <a:endParaRPr b="0" i="0" sz="1500" u="none" cap="none" strike="noStrike">
              <a:solidFill>
                <a:schemeClr val="dk1"/>
              </a:solidFill>
              <a:latin typeface="Calibri"/>
              <a:ea typeface="Calibri"/>
              <a:cs typeface="Calibri"/>
              <a:sym typeface="Calibri"/>
            </a:endParaRPr>
          </a:p>
        </p:txBody>
      </p:sp>
      <p:sp>
        <p:nvSpPr>
          <p:cNvPr id="265" name="Google Shape;265;g1e51bbcd891_0_103"/>
          <p:cNvSpPr/>
          <p:nvPr/>
        </p:nvSpPr>
        <p:spPr>
          <a:xfrm>
            <a:off x="1724025" y="2657475"/>
            <a:ext cx="99780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Any place a group can gather both online or in person</a:t>
            </a:r>
            <a:endParaRPr b="0" i="0" sz="1500" u="none" cap="none" strike="noStrike">
              <a:solidFill>
                <a:schemeClr val="dk1"/>
              </a:solidFill>
              <a:latin typeface="Calibri"/>
              <a:ea typeface="Calibri"/>
              <a:cs typeface="Calibri"/>
              <a:sym typeface="Calibri"/>
            </a:endParaRPr>
          </a:p>
        </p:txBody>
      </p:sp>
      <p:sp>
        <p:nvSpPr>
          <p:cNvPr id="266" name="Google Shape;266;g1e51bbcd891_0_103"/>
          <p:cNvSpPr/>
          <p:nvPr/>
        </p:nvSpPr>
        <p:spPr>
          <a:xfrm>
            <a:off x="1724025" y="4257675"/>
            <a:ext cx="49053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Share any accessibility info</a:t>
            </a:r>
            <a:endParaRPr b="0" i="0" sz="1500" u="none" cap="none" strike="noStrike">
              <a:solidFill>
                <a:schemeClr val="dk1"/>
              </a:solidFill>
              <a:latin typeface="Calibri"/>
              <a:ea typeface="Calibri"/>
              <a:cs typeface="Calibri"/>
              <a:sym typeface="Calibri"/>
            </a:endParaRPr>
          </a:p>
        </p:txBody>
      </p:sp>
      <p:sp>
        <p:nvSpPr>
          <p:cNvPr id="267" name="Google Shape;267;g1e51bbcd891_0_103"/>
          <p:cNvSpPr/>
          <p:nvPr/>
        </p:nvSpPr>
        <p:spPr>
          <a:xfrm>
            <a:off x="1724025" y="5057775"/>
            <a:ext cx="52650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Share a map and/or directions</a:t>
            </a:r>
            <a:endParaRPr b="0" i="0" sz="1500" u="none" cap="none" strike="noStrike">
              <a:solidFill>
                <a:schemeClr val="dk1"/>
              </a:solidFill>
              <a:latin typeface="Calibri"/>
              <a:ea typeface="Calibri"/>
              <a:cs typeface="Calibri"/>
              <a:sym typeface="Calibri"/>
            </a:endParaRPr>
          </a:p>
        </p:txBody>
      </p:sp>
      <p:sp>
        <p:nvSpPr>
          <p:cNvPr id="268" name="Google Shape;268;g1e51bbcd891_0_103"/>
          <p:cNvSpPr/>
          <p:nvPr/>
        </p:nvSpPr>
        <p:spPr>
          <a:xfrm>
            <a:off x="1724025" y="5857875"/>
            <a:ext cx="67152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Check for childcare options</a:t>
            </a:r>
            <a:endParaRPr b="0" i="0" sz="1500" u="none" cap="none" strike="noStrike">
              <a:solidFill>
                <a:schemeClr val="dk1"/>
              </a:solidFill>
              <a:latin typeface="Calibri"/>
              <a:ea typeface="Calibri"/>
              <a:cs typeface="Calibri"/>
              <a:sym typeface="Calibri"/>
            </a:endParaRPr>
          </a:p>
        </p:txBody>
      </p:sp>
      <p:sp>
        <p:nvSpPr>
          <p:cNvPr id="269" name="Google Shape;269;g1e51bbcd891_0_103"/>
          <p:cNvSpPr/>
          <p:nvPr/>
        </p:nvSpPr>
        <p:spPr>
          <a:xfrm>
            <a:off x="1724025" y="6657975"/>
            <a:ext cx="97965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Make it clear what or where the emergency exit process/directions are</a:t>
            </a:r>
            <a:endParaRPr b="0" i="0" sz="1500" u="none" cap="none" strike="noStrike">
              <a:solidFill>
                <a:schemeClr val="dk1"/>
              </a:solidFill>
              <a:latin typeface="Calibri"/>
              <a:ea typeface="Calibri"/>
              <a:cs typeface="Calibri"/>
              <a:sym typeface="Calibri"/>
            </a:endParaRPr>
          </a:p>
        </p:txBody>
      </p:sp>
      <p:sp>
        <p:nvSpPr>
          <p:cNvPr id="270" name="Google Shape;270;g1e51bbcd891_0_103"/>
          <p:cNvSpPr/>
          <p:nvPr/>
        </p:nvSpPr>
        <p:spPr>
          <a:xfrm>
            <a:off x="1724025" y="7458075"/>
            <a:ext cx="111057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Inform building security and/or reception where to direct your attendees</a:t>
            </a:r>
            <a:endParaRPr b="0" i="0" sz="1500" u="none" cap="none" strike="noStrike">
              <a:solidFill>
                <a:schemeClr val="dk1"/>
              </a:solidFill>
              <a:latin typeface="Calibri"/>
              <a:ea typeface="Calibri"/>
              <a:cs typeface="Calibri"/>
              <a:sym typeface="Calibri"/>
            </a:endParaRPr>
          </a:p>
        </p:txBody>
      </p:sp>
      <p:sp>
        <p:nvSpPr>
          <p:cNvPr id="271" name="Google Shape;271;g1e51bbcd891_0_103"/>
          <p:cNvSpPr/>
          <p:nvPr/>
        </p:nvSpPr>
        <p:spPr>
          <a:xfrm>
            <a:off x="1724025" y="8258175"/>
            <a:ext cx="15315300" cy="28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List all the amenities of the location with your audience such as bathrooms, food and beverages, smoking areas, etc</a:t>
            </a:r>
            <a:endParaRPr b="0" i="0" sz="1500" u="none" cap="none" strike="noStrike">
              <a:solidFill>
                <a:schemeClr val="dk1"/>
              </a:solidFill>
              <a:latin typeface="Calibri"/>
              <a:ea typeface="Calibri"/>
              <a:cs typeface="Calibri"/>
              <a:sym typeface="Calibri"/>
            </a:endParaRPr>
          </a:p>
        </p:txBody>
      </p:sp>
      <p:sp>
        <p:nvSpPr>
          <p:cNvPr id="272" name="Google Shape;272;g1e51bbcd891_0_103"/>
          <p:cNvSpPr/>
          <p:nvPr/>
        </p:nvSpPr>
        <p:spPr>
          <a:xfrm>
            <a:off x="1724025" y="9058275"/>
            <a:ext cx="11287200" cy="285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1500"/>
              <a:buFont typeface="JetBrains Mono Light"/>
              <a:buNone/>
            </a:pPr>
            <a:r>
              <a:rPr b="0" i="0" lang="en-US" sz="1500" u="none" cap="none" strike="noStrike">
                <a:solidFill>
                  <a:srgbClr val="C3BCC3"/>
                </a:solidFill>
                <a:latin typeface="JetBrains Mono Light"/>
                <a:ea typeface="JetBrains Mono Light"/>
                <a:cs typeface="JetBrains Mono Light"/>
                <a:sym typeface="JetBrains Mono Light"/>
              </a:rPr>
              <a:t>Confirm the A/V setup and amenities, such as screens, WI-Fi availability</a:t>
            </a:r>
            <a:endParaRPr b="0" i="0" sz="1500" u="none" cap="none" strike="noStrike">
              <a:solidFill>
                <a:schemeClr val="dk1"/>
              </a:solidFill>
              <a:latin typeface="Calibri"/>
              <a:ea typeface="Calibri"/>
              <a:cs typeface="Calibri"/>
              <a:sym typeface="Calibri"/>
            </a:endParaRPr>
          </a:p>
        </p:txBody>
      </p:sp>
      <p:sp>
        <p:nvSpPr>
          <p:cNvPr id="273" name="Google Shape;273;g1e51bbcd891_0_103"/>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IN-PERSON CHECKLIST</a:t>
            </a:r>
            <a:endParaRPr i="0" sz="6000" u="none" cap="none" strike="noStrike">
              <a:solidFill>
                <a:srgbClr val="000000"/>
              </a:solidFill>
              <a:latin typeface="Barlow ExtraBold"/>
              <a:ea typeface="Barlow ExtraBold"/>
              <a:cs typeface="Barlow ExtraBold"/>
              <a:sym typeface="Barlow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pic>
        <p:nvPicPr>
          <p:cNvPr descr="preencoded.png" id="279" name="Google Shape;279;g1e51bbcd891_0_140"/>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pic>
        <p:nvPicPr>
          <p:cNvPr descr="preencoded.png" id="280" name="Google Shape;280;g1e51bbcd891_0_140"/>
          <p:cNvPicPr preferRelativeResize="0"/>
          <p:nvPr/>
        </p:nvPicPr>
        <p:blipFill rotWithShape="1">
          <a:blip r:embed="rId5">
            <a:alphaModFix/>
          </a:blip>
          <a:srcRect b="0" l="0" r="0" t="0"/>
          <a:stretch/>
        </p:blipFill>
        <p:spPr>
          <a:xfrm>
            <a:off x="1047750" y="2924175"/>
            <a:ext cx="7839075" cy="1695450"/>
          </a:xfrm>
          <a:prstGeom prst="rect">
            <a:avLst/>
          </a:prstGeom>
          <a:noFill/>
          <a:ln>
            <a:noFill/>
          </a:ln>
        </p:spPr>
      </p:pic>
      <p:pic>
        <p:nvPicPr>
          <p:cNvPr descr="preencoded.png" id="281" name="Google Shape;281;g1e51bbcd891_0_140"/>
          <p:cNvPicPr preferRelativeResize="0"/>
          <p:nvPr/>
        </p:nvPicPr>
        <p:blipFill rotWithShape="1">
          <a:blip r:embed="rId6">
            <a:alphaModFix/>
          </a:blip>
          <a:srcRect b="0" l="0" r="0" t="0"/>
          <a:stretch/>
        </p:blipFill>
        <p:spPr>
          <a:xfrm>
            <a:off x="9410700" y="2924175"/>
            <a:ext cx="7829550" cy="1695450"/>
          </a:xfrm>
          <a:prstGeom prst="rect">
            <a:avLst/>
          </a:prstGeom>
          <a:noFill/>
          <a:ln>
            <a:noFill/>
          </a:ln>
        </p:spPr>
      </p:pic>
      <p:pic>
        <p:nvPicPr>
          <p:cNvPr descr="preencoded.png" id="282" name="Google Shape;282;g1e51bbcd891_0_140"/>
          <p:cNvPicPr preferRelativeResize="0"/>
          <p:nvPr/>
        </p:nvPicPr>
        <p:blipFill rotWithShape="1">
          <a:blip r:embed="rId5">
            <a:alphaModFix/>
          </a:blip>
          <a:srcRect b="0" l="0" r="0" t="0"/>
          <a:stretch/>
        </p:blipFill>
        <p:spPr>
          <a:xfrm>
            <a:off x="1047750" y="5143500"/>
            <a:ext cx="7839075" cy="1695450"/>
          </a:xfrm>
          <a:prstGeom prst="rect">
            <a:avLst/>
          </a:prstGeom>
          <a:noFill/>
          <a:ln>
            <a:noFill/>
          </a:ln>
        </p:spPr>
      </p:pic>
      <p:pic>
        <p:nvPicPr>
          <p:cNvPr descr="preencoded.png" id="283" name="Google Shape;283;g1e51bbcd891_0_140"/>
          <p:cNvPicPr preferRelativeResize="0"/>
          <p:nvPr/>
        </p:nvPicPr>
        <p:blipFill rotWithShape="1">
          <a:blip r:embed="rId6">
            <a:alphaModFix/>
          </a:blip>
          <a:srcRect b="0" l="0" r="0" t="0"/>
          <a:stretch/>
        </p:blipFill>
        <p:spPr>
          <a:xfrm>
            <a:off x="9410700" y="5143500"/>
            <a:ext cx="7829550" cy="1695450"/>
          </a:xfrm>
          <a:prstGeom prst="rect">
            <a:avLst/>
          </a:prstGeom>
          <a:noFill/>
          <a:ln>
            <a:noFill/>
          </a:ln>
        </p:spPr>
      </p:pic>
      <p:pic>
        <p:nvPicPr>
          <p:cNvPr descr="preencoded.png" id="284" name="Google Shape;284;g1e51bbcd891_0_140"/>
          <p:cNvPicPr preferRelativeResize="0"/>
          <p:nvPr/>
        </p:nvPicPr>
        <p:blipFill rotWithShape="1">
          <a:blip r:embed="rId5">
            <a:alphaModFix/>
          </a:blip>
          <a:srcRect b="0" l="0" r="0" t="0"/>
          <a:stretch/>
        </p:blipFill>
        <p:spPr>
          <a:xfrm>
            <a:off x="1047750" y="7362825"/>
            <a:ext cx="7839075" cy="1695450"/>
          </a:xfrm>
          <a:prstGeom prst="rect">
            <a:avLst/>
          </a:prstGeom>
          <a:noFill/>
          <a:ln>
            <a:noFill/>
          </a:ln>
        </p:spPr>
      </p:pic>
      <p:pic>
        <p:nvPicPr>
          <p:cNvPr descr="preencoded.png" id="285" name="Google Shape;285;g1e51bbcd891_0_140"/>
          <p:cNvPicPr preferRelativeResize="0"/>
          <p:nvPr/>
        </p:nvPicPr>
        <p:blipFill rotWithShape="1">
          <a:blip r:embed="rId6">
            <a:alphaModFix/>
          </a:blip>
          <a:srcRect b="0" l="0" r="0" t="0"/>
          <a:stretch/>
        </p:blipFill>
        <p:spPr>
          <a:xfrm>
            <a:off x="9410700" y="7362825"/>
            <a:ext cx="7829550" cy="1695450"/>
          </a:xfrm>
          <a:prstGeom prst="rect">
            <a:avLst/>
          </a:prstGeom>
          <a:noFill/>
          <a:ln>
            <a:noFill/>
          </a:ln>
        </p:spPr>
      </p:pic>
      <p:sp>
        <p:nvSpPr>
          <p:cNvPr id="286" name="Google Shape;286;g1e51bbcd891_0_140"/>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b="0" i="0" lang="en-US" sz="1200" u="none" cap="none" strike="noStrike">
                <a:solidFill>
                  <a:srgbClr val="C3BCC3"/>
                </a:solidFill>
                <a:latin typeface="Monda"/>
                <a:ea typeface="Monda"/>
                <a:cs typeface="Monda"/>
                <a:sym typeface="Monda"/>
              </a:rPr>
              <a:t>PROMOTION</a:t>
            </a:r>
            <a:endParaRPr b="0" i="0" sz="1200" u="none" cap="none" strike="noStrike">
              <a:solidFill>
                <a:schemeClr val="dk1"/>
              </a:solidFill>
              <a:latin typeface="Calibri"/>
              <a:ea typeface="Calibri"/>
              <a:cs typeface="Calibri"/>
              <a:sym typeface="Calibri"/>
            </a:endParaRPr>
          </a:p>
        </p:txBody>
      </p:sp>
      <p:sp>
        <p:nvSpPr>
          <p:cNvPr id="287" name="Google Shape;287;g1e51bbcd891_0_140"/>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288" name="Google Shape;288;g1e51bbcd891_0_140"/>
          <p:cNvSpPr/>
          <p:nvPr/>
        </p:nvSpPr>
        <p:spPr>
          <a:xfrm>
            <a:off x="1400175" y="3333750"/>
            <a:ext cx="6905700" cy="876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The WIFI information (display this around the venue on the day)</a:t>
            </a:r>
            <a:endParaRPr b="0" i="0" sz="2100" u="none" cap="none" strike="noStrike">
              <a:solidFill>
                <a:schemeClr val="dk1"/>
              </a:solidFill>
              <a:latin typeface="Calibri"/>
              <a:ea typeface="Calibri"/>
              <a:cs typeface="Calibri"/>
              <a:sym typeface="Calibri"/>
            </a:endParaRPr>
          </a:p>
        </p:txBody>
      </p:sp>
      <p:sp>
        <p:nvSpPr>
          <p:cNvPr id="289" name="Google Shape;289;g1e51bbcd891_0_140"/>
          <p:cNvSpPr/>
          <p:nvPr/>
        </p:nvSpPr>
        <p:spPr>
          <a:xfrm>
            <a:off x="9763125" y="3333750"/>
            <a:ext cx="6905700" cy="876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What to bring: Laptop, charge cables, adapters, food</a:t>
            </a:r>
            <a:endParaRPr b="0" i="0" sz="2100" u="none" cap="none" strike="noStrike">
              <a:solidFill>
                <a:schemeClr val="dk1"/>
              </a:solidFill>
              <a:latin typeface="Calibri"/>
              <a:ea typeface="Calibri"/>
              <a:cs typeface="Calibri"/>
              <a:sym typeface="Calibri"/>
            </a:endParaRPr>
          </a:p>
        </p:txBody>
      </p:sp>
      <p:sp>
        <p:nvSpPr>
          <p:cNvPr id="290" name="Google Shape;290;g1e51bbcd891_0_140"/>
          <p:cNvSpPr/>
          <p:nvPr/>
        </p:nvSpPr>
        <p:spPr>
          <a:xfrm>
            <a:off x="1400175" y="5553075"/>
            <a:ext cx="6905700" cy="876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If there will be spare machines for attendees to use</a:t>
            </a:r>
            <a:endParaRPr b="0" i="0" sz="2100" u="none" cap="none" strike="noStrike">
              <a:solidFill>
                <a:schemeClr val="dk1"/>
              </a:solidFill>
              <a:latin typeface="Calibri"/>
              <a:ea typeface="Calibri"/>
              <a:cs typeface="Calibri"/>
              <a:sym typeface="Calibri"/>
            </a:endParaRPr>
          </a:p>
        </p:txBody>
      </p:sp>
      <p:sp>
        <p:nvSpPr>
          <p:cNvPr id="291" name="Google Shape;291;g1e51bbcd891_0_140"/>
          <p:cNvSpPr/>
          <p:nvPr/>
        </p:nvSpPr>
        <p:spPr>
          <a:xfrm>
            <a:off x="9763125" y="5772150"/>
            <a:ext cx="37338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What the agenda will be</a:t>
            </a:r>
            <a:endParaRPr b="0" i="0" sz="2100" u="none" cap="none" strike="noStrike">
              <a:solidFill>
                <a:schemeClr val="dk1"/>
              </a:solidFill>
              <a:latin typeface="Calibri"/>
              <a:ea typeface="Calibri"/>
              <a:cs typeface="Calibri"/>
              <a:sym typeface="Calibri"/>
            </a:endParaRPr>
          </a:p>
        </p:txBody>
      </p:sp>
      <p:sp>
        <p:nvSpPr>
          <p:cNvPr id="292" name="Google Shape;292;g1e51bbcd891_0_140"/>
          <p:cNvSpPr/>
          <p:nvPr/>
        </p:nvSpPr>
        <p:spPr>
          <a:xfrm>
            <a:off x="1400175" y="7991475"/>
            <a:ext cx="61245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If food and beverages will be provided</a:t>
            </a:r>
            <a:endParaRPr b="0" i="0" sz="2100" u="none" cap="none" strike="noStrike">
              <a:solidFill>
                <a:schemeClr val="dk1"/>
              </a:solidFill>
              <a:latin typeface="Calibri"/>
              <a:ea typeface="Calibri"/>
              <a:cs typeface="Calibri"/>
              <a:sym typeface="Calibri"/>
            </a:endParaRPr>
          </a:p>
        </p:txBody>
      </p:sp>
      <p:sp>
        <p:nvSpPr>
          <p:cNvPr id="293" name="Google Shape;293;g1e51bbcd891_0_140"/>
          <p:cNvSpPr/>
          <p:nvPr/>
        </p:nvSpPr>
        <p:spPr>
          <a:xfrm>
            <a:off x="9763125" y="7772400"/>
            <a:ext cx="5877000" cy="876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Any special instructions attendees should know</a:t>
            </a:r>
            <a:endParaRPr b="0" i="0" sz="2100" u="none" cap="none" strike="noStrike">
              <a:solidFill>
                <a:schemeClr val="dk1"/>
              </a:solidFill>
              <a:latin typeface="Calibri"/>
              <a:ea typeface="Calibri"/>
              <a:cs typeface="Calibri"/>
              <a:sym typeface="Calibri"/>
            </a:endParaRPr>
          </a:p>
        </p:txBody>
      </p:sp>
      <p:sp>
        <p:nvSpPr>
          <p:cNvPr id="294" name="Google Shape;294;g1e51bbcd891_0_140"/>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TELL PEOPLE BEFORE THE EVENT</a:t>
            </a:r>
            <a:endParaRPr i="0" sz="6000" u="none" cap="none" strike="noStrike">
              <a:solidFill>
                <a:srgbClr val="000000"/>
              </a:solidFill>
              <a:latin typeface="Barlow ExtraBold"/>
              <a:ea typeface="Barlow ExtraBold"/>
              <a:cs typeface="Barlow ExtraBold"/>
              <a:sym typeface="Barlow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pic>
        <p:nvPicPr>
          <p:cNvPr descr="preencoded.png" id="300" name="Google Shape;300;p23"/>
          <p:cNvPicPr preferRelativeResize="0"/>
          <p:nvPr/>
        </p:nvPicPr>
        <p:blipFill rotWithShape="1">
          <a:blip r:embed="rId4">
            <a:alphaModFix/>
          </a:blip>
          <a:srcRect b="0" l="0" r="0" t="0"/>
          <a:stretch/>
        </p:blipFill>
        <p:spPr>
          <a:xfrm>
            <a:off x="6286500" y="2647950"/>
            <a:ext cx="5715000" cy="4984607"/>
          </a:xfrm>
          <a:prstGeom prst="rect">
            <a:avLst/>
          </a:prstGeom>
          <a:noFill/>
          <a:ln>
            <a:noFill/>
          </a:ln>
        </p:spPr>
      </p:pic>
      <p:pic>
        <p:nvPicPr>
          <p:cNvPr descr="preencoded.png" id="301" name="Google Shape;301;p23"/>
          <p:cNvPicPr preferRelativeResize="0"/>
          <p:nvPr/>
        </p:nvPicPr>
        <p:blipFill rotWithShape="1">
          <a:blip r:embed="rId5">
            <a:alphaModFix/>
          </a:blip>
          <a:srcRect b="0" l="0" r="0" t="0"/>
          <a:stretch/>
        </p:blipFill>
        <p:spPr>
          <a:xfrm>
            <a:off x="609600" y="457200"/>
            <a:ext cx="17068802" cy="381000"/>
          </a:xfrm>
          <a:prstGeom prst="rect">
            <a:avLst/>
          </a:prstGeom>
          <a:noFill/>
          <a:ln>
            <a:noFill/>
          </a:ln>
        </p:spPr>
      </p:pic>
      <p:sp>
        <p:nvSpPr>
          <p:cNvPr id="302" name="Google Shape;302;p23"/>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303" name="Google Shape;303;p23"/>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pic>
        <p:nvPicPr>
          <p:cNvPr descr="preencoded.png" id="309" name="Google Shape;309;g1e51bbcd891_0_23"/>
          <p:cNvPicPr preferRelativeResize="0"/>
          <p:nvPr/>
        </p:nvPicPr>
        <p:blipFill rotWithShape="1">
          <a:blip r:embed="rId4">
            <a:alphaModFix/>
          </a:blip>
          <a:srcRect b="0" l="0" r="0" t="0"/>
          <a:stretch/>
        </p:blipFill>
        <p:spPr>
          <a:xfrm>
            <a:off x="16773525" y="457200"/>
            <a:ext cx="904875" cy="804435"/>
          </a:xfrm>
          <a:prstGeom prst="rect">
            <a:avLst/>
          </a:prstGeom>
          <a:noFill/>
          <a:ln>
            <a:noFill/>
          </a:ln>
        </p:spPr>
      </p:pic>
      <p:sp>
        <p:nvSpPr>
          <p:cNvPr id="310" name="Google Shape;310;g1e51bbcd891_0_23"/>
          <p:cNvSpPr/>
          <p:nvPr/>
        </p:nvSpPr>
        <p:spPr>
          <a:xfrm>
            <a:off x="576200" y="3740482"/>
            <a:ext cx="17254500" cy="3039000"/>
          </a:xfrm>
          <a:prstGeom prst="rect">
            <a:avLst/>
          </a:prstGeom>
          <a:noFill/>
          <a:ln>
            <a:noFill/>
          </a:ln>
        </p:spPr>
        <p:txBody>
          <a:bodyPr anchorCtr="0" anchor="t" bIns="0" lIns="0" spcFirstLastPara="1" rIns="0" wrap="square" tIns="0">
            <a:noAutofit/>
          </a:bodyPr>
          <a:lstStyle/>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WHAT SHOULD THE</a:t>
            </a:r>
            <a:endParaRPr sz="9825">
              <a:solidFill>
                <a:srgbClr val="EFEDEF"/>
              </a:solidFill>
              <a:latin typeface="Barlow ExtraBold"/>
              <a:ea typeface="Barlow ExtraBold"/>
              <a:cs typeface="Barlow ExtraBold"/>
              <a:sym typeface="Barlow ExtraBold"/>
            </a:endParaRPr>
          </a:p>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EVENT INCLUDE?</a:t>
            </a:r>
            <a:endParaRPr i="0" sz="9825"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 name="Shape 21"/>
        <p:cNvGrpSpPr/>
        <p:nvPr/>
      </p:nvGrpSpPr>
      <p:grpSpPr>
        <a:xfrm>
          <a:off x="0" y="0"/>
          <a:ext cx="0" cy="0"/>
          <a:chOff x="0" y="0"/>
          <a:chExt cx="0" cy="0"/>
        </a:xfrm>
      </p:grpSpPr>
      <p:pic>
        <p:nvPicPr>
          <p:cNvPr descr="preencoded.png" id="22" name="Google Shape;22;g1e502df390a_0_0"/>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sp>
        <p:nvSpPr>
          <p:cNvPr id="23" name="Google Shape;23;g1e502df390a_0_0"/>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b="0" i="0" lang="en-US" sz="1200" u="none" cap="none" strike="noStrike">
                <a:solidFill>
                  <a:srgbClr val="C3BCC3"/>
                </a:solidFill>
                <a:latin typeface="Monda"/>
                <a:ea typeface="Monda"/>
                <a:cs typeface="Monda"/>
                <a:sym typeface="Monda"/>
              </a:rPr>
              <a:t>INSTRUCTIONS</a:t>
            </a:r>
            <a:endParaRPr b="0" i="0" sz="1200" u="none" cap="none" strike="noStrike">
              <a:solidFill>
                <a:schemeClr val="dk1"/>
              </a:solidFill>
              <a:latin typeface="Calibri"/>
              <a:ea typeface="Calibri"/>
              <a:cs typeface="Calibri"/>
              <a:sym typeface="Calibri"/>
            </a:endParaRPr>
          </a:p>
        </p:txBody>
      </p:sp>
      <p:sp>
        <p:nvSpPr>
          <p:cNvPr id="24" name="Google Shape;24;g1e502df390a_0_0"/>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25" name="Google Shape;25;g1e502df390a_0_0"/>
          <p:cNvSpPr/>
          <p:nvPr/>
        </p:nvSpPr>
        <p:spPr>
          <a:xfrm>
            <a:off x="1000125" y="1543050"/>
            <a:ext cx="94461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HOW TO USE THIS DECK</a:t>
            </a:r>
            <a:endParaRPr i="0" sz="6000" u="none" cap="none" strike="noStrike">
              <a:solidFill>
                <a:srgbClr val="000000"/>
              </a:solidFill>
              <a:latin typeface="Barlow ExtraBold"/>
              <a:ea typeface="Barlow ExtraBold"/>
              <a:cs typeface="Barlow ExtraBold"/>
              <a:sym typeface="Barlow ExtraBold"/>
            </a:endParaRPr>
          </a:p>
        </p:txBody>
      </p:sp>
      <p:pic>
        <p:nvPicPr>
          <p:cNvPr descr="preencoded.png" id="26" name="Google Shape;26;g1e502df390a_0_0"/>
          <p:cNvPicPr preferRelativeResize="0"/>
          <p:nvPr/>
        </p:nvPicPr>
        <p:blipFill rotWithShape="1">
          <a:blip r:embed="rId5">
            <a:alphaModFix/>
          </a:blip>
          <a:srcRect b="0" l="0" r="0" t="0"/>
          <a:stretch/>
        </p:blipFill>
        <p:spPr>
          <a:xfrm>
            <a:off x="1047750" y="3790950"/>
            <a:ext cx="16192500" cy="28575"/>
          </a:xfrm>
          <a:prstGeom prst="rect">
            <a:avLst/>
          </a:prstGeom>
          <a:noFill/>
          <a:ln>
            <a:noFill/>
          </a:ln>
        </p:spPr>
      </p:pic>
      <p:pic>
        <p:nvPicPr>
          <p:cNvPr descr="preencoded.png" id="27" name="Google Shape;27;g1e502df390a_0_0"/>
          <p:cNvPicPr preferRelativeResize="0"/>
          <p:nvPr/>
        </p:nvPicPr>
        <p:blipFill rotWithShape="1">
          <a:blip r:embed="rId5">
            <a:alphaModFix/>
          </a:blip>
          <a:srcRect b="0" l="0" r="0" t="0"/>
          <a:stretch/>
        </p:blipFill>
        <p:spPr>
          <a:xfrm>
            <a:off x="1047750" y="5114925"/>
            <a:ext cx="16192500" cy="28575"/>
          </a:xfrm>
          <a:prstGeom prst="rect">
            <a:avLst/>
          </a:prstGeom>
          <a:noFill/>
          <a:ln>
            <a:noFill/>
          </a:ln>
        </p:spPr>
      </p:pic>
      <p:pic>
        <p:nvPicPr>
          <p:cNvPr descr="preencoded.png" id="28" name="Google Shape;28;g1e502df390a_0_0"/>
          <p:cNvPicPr preferRelativeResize="0"/>
          <p:nvPr/>
        </p:nvPicPr>
        <p:blipFill rotWithShape="1">
          <a:blip r:embed="rId5">
            <a:alphaModFix/>
          </a:blip>
          <a:srcRect b="0" l="0" r="0" t="0"/>
          <a:stretch/>
        </p:blipFill>
        <p:spPr>
          <a:xfrm>
            <a:off x="1047750" y="6438900"/>
            <a:ext cx="16192500" cy="28575"/>
          </a:xfrm>
          <a:prstGeom prst="rect">
            <a:avLst/>
          </a:prstGeom>
          <a:noFill/>
          <a:ln>
            <a:noFill/>
          </a:ln>
        </p:spPr>
      </p:pic>
      <p:pic>
        <p:nvPicPr>
          <p:cNvPr descr="preencoded.png" id="29" name="Google Shape;29;g1e502df390a_0_0"/>
          <p:cNvPicPr preferRelativeResize="0"/>
          <p:nvPr/>
        </p:nvPicPr>
        <p:blipFill rotWithShape="1">
          <a:blip r:embed="rId5">
            <a:alphaModFix/>
          </a:blip>
          <a:srcRect b="0" l="0" r="0" t="0"/>
          <a:stretch/>
        </p:blipFill>
        <p:spPr>
          <a:xfrm>
            <a:off x="1047750" y="7762875"/>
            <a:ext cx="16192500" cy="28575"/>
          </a:xfrm>
          <a:prstGeom prst="rect">
            <a:avLst/>
          </a:prstGeom>
          <a:noFill/>
          <a:ln>
            <a:noFill/>
          </a:ln>
        </p:spPr>
      </p:pic>
      <p:pic>
        <p:nvPicPr>
          <p:cNvPr descr="preencoded.png" id="30" name="Google Shape;30;g1e502df390a_0_0"/>
          <p:cNvPicPr preferRelativeResize="0"/>
          <p:nvPr/>
        </p:nvPicPr>
        <p:blipFill rotWithShape="1">
          <a:blip r:embed="rId6">
            <a:alphaModFix/>
          </a:blip>
          <a:srcRect b="0" l="0" r="0" t="0"/>
          <a:stretch/>
        </p:blipFill>
        <p:spPr>
          <a:xfrm>
            <a:off x="1047750" y="3076575"/>
            <a:ext cx="161925" cy="161925"/>
          </a:xfrm>
          <a:prstGeom prst="rect">
            <a:avLst/>
          </a:prstGeom>
          <a:noFill/>
          <a:ln>
            <a:noFill/>
          </a:ln>
        </p:spPr>
      </p:pic>
      <p:pic>
        <p:nvPicPr>
          <p:cNvPr descr="preencoded.png" id="31" name="Google Shape;31;g1e502df390a_0_0"/>
          <p:cNvPicPr preferRelativeResize="0"/>
          <p:nvPr/>
        </p:nvPicPr>
        <p:blipFill rotWithShape="1">
          <a:blip r:embed="rId6">
            <a:alphaModFix/>
          </a:blip>
          <a:srcRect b="0" l="0" r="0" t="0"/>
          <a:stretch/>
        </p:blipFill>
        <p:spPr>
          <a:xfrm>
            <a:off x="1047750" y="4400550"/>
            <a:ext cx="161925" cy="161925"/>
          </a:xfrm>
          <a:prstGeom prst="rect">
            <a:avLst/>
          </a:prstGeom>
          <a:noFill/>
          <a:ln>
            <a:noFill/>
          </a:ln>
        </p:spPr>
      </p:pic>
      <p:pic>
        <p:nvPicPr>
          <p:cNvPr descr="preencoded.png" id="32" name="Google Shape;32;g1e502df390a_0_0"/>
          <p:cNvPicPr preferRelativeResize="0"/>
          <p:nvPr/>
        </p:nvPicPr>
        <p:blipFill rotWithShape="1">
          <a:blip r:embed="rId6">
            <a:alphaModFix/>
          </a:blip>
          <a:srcRect b="0" l="0" r="0" t="0"/>
          <a:stretch/>
        </p:blipFill>
        <p:spPr>
          <a:xfrm>
            <a:off x="1047750" y="5724525"/>
            <a:ext cx="161925" cy="161925"/>
          </a:xfrm>
          <a:prstGeom prst="rect">
            <a:avLst/>
          </a:prstGeom>
          <a:noFill/>
          <a:ln>
            <a:noFill/>
          </a:ln>
        </p:spPr>
      </p:pic>
      <p:pic>
        <p:nvPicPr>
          <p:cNvPr descr="preencoded.png" id="33" name="Google Shape;33;g1e502df390a_0_0"/>
          <p:cNvPicPr preferRelativeResize="0"/>
          <p:nvPr/>
        </p:nvPicPr>
        <p:blipFill rotWithShape="1">
          <a:blip r:embed="rId6">
            <a:alphaModFix/>
          </a:blip>
          <a:srcRect b="0" l="0" r="0" t="0"/>
          <a:stretch/>
        </p:blipFill>
        <p:spPr>
          <a:xfrm>
            <a:off x="1047750" y="7048500"/>
            <a:ext cx="161925" cy="161925"/>
          </a:xfrm>
          <a:prstGeom prst="rect">
            <a:avLst/>
          </a:prstGeom>
          <a:noFill/>
          <a:ln>
            <a:noFill/>
          </a:ln>
        </p:spPr>
      </p:pic>
      <p:pic>
        <p:nvPicPr>
          <p:cNvPr descr="preencoded.png" id="34" name="Google Shape;34;g1e502df390a_0_0"/>
          <p:cNvPicPr preferRelativeResize="0"/>
          <p:nvPr/>
        </p:nvPicPr>
        <p:blipFill rotWithShape="1">
          <a:blip r:embed="rId6">
            <a:alphaModFix/>
          </a:blip>
          <a:srcRect b="0" l="0" r="0" t="0"/>
          <a:stretch/>
        </p:blipFill>
        <p:spPr>
          <a:xfrm>
            <a:off x="1047750" y="8372475"/>
            <a:ext cx="161925" cy="161925"/>
          </a:xfrm>
          <a:prstGeom prst="rect">
            <a:avLst/>
          </a:prstGeom>
          <a:noFill/>
          <a:ln>
            <a:noFill/>
          </a:ln>
        </p:spPr>
      </p:pic>
      <p:sp>
        <p:nvSpPr>
          <p:cNvPr id="35" name="Google Shape;35;g1e502df390a_0_0"/>
          <p:cNvSpPr/>
          <p:nvPr/>
        </p:nvSpPr>
        <p:spPr>
          <a:xfrm>
            <a:off x="1476375" y="2902146"/>
            <a:ext cx="52578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i="0" lang="en-US" sz="3600" u="none" cap="none" strike="noStrike">
                <a:solidFill>
                  <a:srgbClr val="C3BCC3"/>
                </a:solidFill>
                <a:latin typeface="JetBrains Mono"/>
                <a:ea typeface="JetBrains Mono"/>
                <a:cs typeface="JetBrains Mono"/>
                <a:sym typeface="JetBrains Mono"/>
              </a:rPr>
              <a:t>Take a read through</a:t>
            </a:r>
            <a:endParaRPr i="0" sz="3600" u="none" cap="none" strike="noStrike">
              <a:solidFill>
                <a:srgbClr val="000000"/>
              </a:solidFill>
              <a:latin typeface="JetBrains Mono"/>
              <a:ea typeface="JetBrains Mono"/>
              <a:cs typeface="JetBrains Mono"/>
              <a:sym typeface="JetBrains Mono"/>
            </a:endParaRPr>
          </a:p>
        </p:txBody>
      </p:sp>
      <p:sp>
        <p:nvSpPr>
          <p:cNvPr id="36" name="Google Shape;36;g1e502df390a_0_0"/>
          <p:cNvSpPr/>
          <p:nvPr/>
        </p:nvSpPr>
        <p:spPr>
          <a:xfrm>
            <a:off x="1476375" y="4226121"/>
            <a:ext cx="33432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i="0" lang="en-US" sz="3600" u="none" cap="none" strike="noStrike">
                <a:solidFill>
                  <a:srgbClr val="C3BCC3"/>
                </a:solidFill>
                <a:latin typeface="JetBrains Mono"/>
                <a:ea typeface="JetBrains Mono"/>
                <a:cs typeface="JetBrains Mono"/>
                <a:sym typeface="JetBrains Mono"/>
              </a:rPr>
              <a:t>Make a copy!</a:t>
            </a:r>
            <a:endParaRPr i="0" sz="3600" u="none" cap="none" strike="noStrike">
              <a:solidFill>
                <a:srgbClr val="000000"/>
              </a:solidFill>
              <a:latin typeface="JetBrains Mono"/>
              <a:ea typeface="JetBrains Mono"/>
              <a:cs typeface="JetBrains Mono"/>
              <a:sym typeface="JetBrains Mono"/>
            </a:endParaRPr>
          </a:p>
        </p:txBody>
      </p:sp>
      <p:sp>
        <p:nvSpPr>
          <p:cNvPr id="37" name="Google Shape;37;g1e502df390a_0_0"/>
          <p:cNvSpPr/>
          <p:nvPr/>
        </p:nvSpPr>
        <p:spPr>
          <a:xfrm>
            <a:off x="1476375" y="5550096"/>
            <a:ext cx="107442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i="0" lang="en-US" sz="3600" u="none" cap="none" strike="noStrike">
                <a:solidFill>
                  <a:srgbClr val="C3BCC3"/>
                </a:solidFill>
                <a:latin typeface="JetBrains Mono"/>
                <a:ea typeface="JetBrains Mono"/>
                <a:cs typeface="JetBrains Mono"/>
                <a:sym typeface="JetBrains Mono"/>
              </a:rPr>
              <a:t>Add your event and/or presentation info</a:t>
            </a:r>
            <a:endParaRPr i="0" sz="3600" u="none" cap="none" strike="noStrike">
              <a:solidFill>
                <a:srgbClr val="000000"/>
              </a:solidFill>
              <a:latin typeface="JetBrains Mono"/>
              <a:ea typeface="JetBrains Mono"/>
              <a:cs typeface="JetBrains Mono"/>
              <a:sym typeface="JetBrains Mono"/>
            </a:endParaRPr>
          </a:p>
        </p:txBody>
      </p:sp>
      <p:sp>
        <p:nvSpPr>
          <p:cNvPr id="38" name="Google Shape;38;g1e502df390a_0_0"/>
          <p:cNvSpPr/>
          <p:nvPr/>
        </p:nvSpPr>
        <p:spPr>
          <a:xfrm>
            <a:off x="1476375" y="6874071"/>
            <a:ext cx="140304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i="0" lang="en-US" sz="3600" u="none" cap="none" strike="noStrike">
                <a:solidFill>
                  <a:srgbClr val="C3BCC3"/>
                </a:solidFill>
                <a:latin typeface="JetBrains Mono"/>
                <a:ea typeface="JetBrains Mono"/>
                <a:cs typeface="JetBrains Mono"/>
                <a:sym typeface="JetBrains Mono"/>
              </a:rPr>
              <a:t>Use the slides as you like, hide or delete the rest</a:t>
            </a:r>
            <a:endParaRPr i="0" sz="3600" u="none" cap="none" strike="noStrike">
              <a:solidFill>
                <a:srgbClr val="000000"/>
              </a:solidFill>
              <a:latin typeface="JetBrains Mono"/>
              <a:ea typeface="JetBrains Mono"/>
              <a:cs typeface="JetBrains Mono"/>
              <a:sym typeface="JetBrains Mono"/>
            </a:endParaRPr>
          </a:p>
        </p:txBody>
      </p:sp>
      <p:sp>
        <p:nvSpPr>
          <p:cNvPr id="39" name="Google Shape;39;g1e502df390a_0_0"/>
          <p:cNvSpPr/>
          <p:nvPr/>
        </p:nvSpPr>
        <p:spPr>
          <a:xfrm>
            <a:off x="1476375" y="8198046"/>
            <a:ext cx="132111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i="0" lang="en-US" sz="3600" u="none" cap="none" strike="noStrike">
                <a:solidFill>
                  <a:srgbClr val="C3BCC3"/>
                </a:solidFill>
                <a:latin typeface="JetBrains Mono"/>
                <a:ea typeface="JetBrains Mono"/>
                <a:cs typeface="JetBrains Mono"/>
                <a:sym typeface="JetBrains Mono"/>
              </a:rPr>
              <a:t>Watch: </a:t>
            </a:r>
            <a:r>
              <a:rPr i="0" lang="en-US" sz="3600" u="sng" cap="none" strike="noStrike">
                <a:solidFill>
                  <a:schemeClr val="hlink"/>
                </a:solidFill>
                <a:latin typeface="JetBrains Mono"/>
                <a:ea typeface="JetBrains Mono"/>
                <a:cs typeface="JetBrains Mono"/>
                <a:sym typeface="JetBrains Mono"/>
                <a:hlinkClick r:id="rId7"/>
              </a:rPr>
              <a:t>Create an Online Meetup With Samantha Tse</a:t>
            </a:r>
            <a:endParaRPr i="0" sz="3600" u="none" cap="none" strike="noStrike">
              <a:solidFill>
                <a:srgbClr val="000000"/>
              </a:solidFill>
              <a:latin typeface="JetBrains Mono"/>
              <a:ea typeface="JetBrains Mono"/>
              <a:cs typeface="JetBrains Mono"/>
              <a:sym typeface="JetBrai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pic>
        <p:nvPicPr>
          <p:cNvPr descr="preencoded.png" id="316" name="Google Shape;316;p24"/>
          <p:cNvPicPr preferRelativeResize="0"/>
          <p:nvPr/>
        </p:nvPicPr>
        <p:blipFill rotWithShape="1">
          <a:blip r:embed="rId4">
            <a:alphaModFix/>
          </a:blip>
          <a:srcRect b="0" l="0" r="0" t="0"/>
          <a:stretch/>
        </p:blipFill>
        <p:spPr>
          <a:xfrm>
            <a:off x="1047750" y="5204038"/>
            <a:ext cx="16192500" cy="28575"/>
          </a:xfrm>
          <a:prstGeom prst="rect">
            <a:avLst/>
          </a:prstGeom>
          <a:noFill/>
          <a:ln>
            <a:noFill/>
          </a:ln>
        </p:spPr>
      </p:pic>
      <p:pic>
        <p:nvPicPr>
          <p:cNvPr descr="preencoded.png" id="317" name="Google Shape;317;p24"/>
          <p:cNvPicPr preferRelativeResize="0"/>
          <p:nvPr/>
        </p:nvPicPr>
        <p:blipFill rotWithShape="1">
          <a:blip r:embed="rId4">
            <a:alphaModFix/>
          </a:blip>
          <a:srcRect b="0" l="0" r="0" t="0"/>
          <a:stretch/>
        </p:blipFill>
        <p:spPr>
          <a:xfrm>
            <a:off x="1047750" y="7420313"/>
            <a:ext cx="16192500" cy="28575"/>
          </a:xfrm>
          <a:prstGeom prst="rect">
            <a:avLst/>
          </a:prstGeom>
          <a:noFill/>
          <a:ln>
            <a:noFill/>
          </a:ln>
        </p:spPr>
      </p:pic>
      <p:pic>
        <p:nvPicPr>
          <p:cNvPr descr="preencoded.png" id="318" name="Google Shape;318;p24"/>
          <p:cNvPicPr preferRelativeResize="0"/>
          <p:nvPr/>
        </p:nvPicPr>
        <p:blipFill rotWithShape="1">
          <a:blip r:embed="rId5">
            <a:alphaModFix/>
          </a:blip>
          <a:srcRect b="0" l="0" r="0" t="0"/>
          <a:stretch/>
        </p:blipFill>
        <p:spPr>
          <a:xfrm>
            <a:off x="1047750" y="3981450"/>
            <a:ext cx="452921" cy="226458"/>
          </a:xfrm>
          <a:prstGeom prst="rect">
            <a:avLst/>
          </a:prstGeom>
          <a:noFill/>
          <a:ln>
            <a:noFill/>
          </a:ln>
        </p:spPr>
      </p:pic>
      <p:sp>
        <p:nvSpPr>
          <p:cNvPr id="319" name="Google Shape;319;p24"/>
          <p:cNvSpPr/>
          <p:nvPr/>
        </p:nvSpPr>
        <p:spPr>
          <a:xfrm>
            <a:off x="1695450" y="4343400"/>
            <a:ext cx="154041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lang="en-US" sz="2100">
                <a:solidFill>
                  <a:srgbClr val="C3BCC3"/>
                </a:solidFill>
                <a:latin typeface="JetBrains Mono"/>
                <a:ea typeface="JetBrains Mono"/>
                <a:cs typeface="JetBrains Mono"/>
                <a:sym typeface="JetBrains Mono"/>
              </a:rPr>
              <a:t>demonstrations and how-to’s, presentations on a related topic, something just for fund</a:t>
            </a:r>
            <a:endParaRPr b="0" i="0" sz="2100" u="none" cap="none" strike="noStrike">
              <a:solidFill>
                <a:schemeClr val="dk1"/>
              </a:solidFill>
              <a:latin typeface="Calibri"/>
              <a:ea typeface="Calibri"/>
              <a:cs typeface="Calibri"/>
              <a:sym typeface="Calibri"/>
            </a:endParaRPr>
          </a:p>
        </p:txBody>
      </p:sp>
      <p:sp>
        <p:nvSpPr>
          <p:cNvPr id="320" name="Google Shape;320;p24"/>
          <p:cNvSpPr/>
          <p:nvPr/>
        </p:nvSpPr>
        <p:spPr>
          <a:xfrm>
            <a:off x="1695450" y="3838575"/>
            <a:ext cx="4076700" cy="504825"/>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Invited guest speakers</a:t>
            </a:r>
            <a:endParaRPr b="0" i="0" sz="2400" u="none" cap="none" strike="noStrike">
              <a:solidFill>
                <a:schemeClr val="dk1"/>
              </a:solidFill>
              <a:latin typeface="Calibri"/>
              <a:ea typeface="Calibri"/>
              <a:cs typeface="Calibri"/>
              <a:sym typeface="Calibri"/>
            </a:endParaRPr>
          </a:p>
        </p:txBody>
      </p:sp>
      <p:pic>
        <p:nvPicPr>
          <p:cNvPr descr="preencoded.png" id="321" name="Google Shape;321;p24"/>
          <p:cNvPicPr preferRelativeResize="0"/>
          <p:nvPr/>
        </p:nvPicPr>
        <p:blipFill rotWithShape="1">
          <a:blip r:embed="rId5">
            <a:alphaModFix/>
          </a:blip>
          <a:srcRect b="0" l="0" r="0" t="0"/>
          <a:stretch/>
        </p:blipFill>
        <p:spPr>
          <a:xfrm>
            <a:off x="1047750" y="5797825"/>
            <a:ext cx="452921" cy="226458"/>
          </a:xfrm>
          <a:prstGeom prst="rect">
            <a:avLst/>
          </a:prstGeom>
          <a:noFill/>
          <a:ln>
            <a:noFill/>
          </a:ln>
        </p:spPr>
      </p:pic>
      <p:sp>
        <p:nvSpPr>
          <p:cNvPr id="322" name="Google Shape;322;p24"/>
          <p:cNvSpPr/>
          <p:nvPr/>
        </p:nvSpPr>
        <p:spPr>
          <a:xfrm>
            <a:off x="1695450" y="6159775"/>
            <a:ext cx="14900700" cy="8382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lang="en-US" sz="2100">
                <a:solidFill>
                  <a:srgbClr val="C3BCC3"/>
                </a:solidFill>
                <a:latin typeface="JetBrains Mono"/>
                <a:ea typeface="JetBrains Mono"/>
                <a:cs typeface="JetBrains Mono"/>
                <a:sym typeface="JetBrains Mono"/>
              </a:rPr>
              <a:t>good for beginners, spend time helping others, make a goal for the group or work on the same project together</a:t>
            </a:r>
            <a:endParaRPr b="0" i="0" sz="2100" u="none" cap="none" strike="noStrike">
              <a:solidFill>
                <a:schemeClr val="dk1"/>
              </a:solidFill>
              <a:latin typeface="Calibri"/>
              <a:ea typeface="Calibri"/>
              <a:cs typeface="Calibri"/>
              <a:sym typeface="Calibri"/>
            </a:endParaRPr>
          </a:p>
        </p:txBody>
      </p:sp>
      <p:sp>
        <p:nvSpPr>
          <p:cNvPr id="323" name="Google Shape;323;p24"/>
          <p:cNvSpPr/>
          <p:nvPr/>
        </p:nvSpPr>
        <p:spPr>
          <a:xfrm>
            <a:off x="1695450" y="5654950"/>
            <a:ext cx="4076700" cy="504825"/>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lang="en-US" sz="2400">
                <a:solidFill>
                  <a:srgbClr val="C3BCC3"/>
                </a:solidFill>
                <a:latin typeface="JetBrains Mono"/>
                <a:ea typeface="JetBrains Mono"/>
                <a:cs typeface="JetBrains Mono"/>
                <a:sym typeface="JetBrains Mono"/>
              </a:rPr>
              <a:t>Coding together</a:t>
            </a:r>
            <a:endParaRPr b="0" i="0" sz="2400" u="none" cap="none" strike="noStrike">
              <a:solidFill>
                <a:schemeClr val="dk1"/>
              </a:solidFill>
              <a:latin typeface="Calibri"/>
              <a:ea typeface="Calibri"/>
              <a:cs typeface="Calibri"/>
              <a:sym typeface="Calibri"/>
            </a:endParaRPr>
          </a:p>
        </p:txBody>
      </p:sp>
      <p:pic>
        <p:nvPicPr>
          <p:cNvPr descr="preencoded.png" id="324" name="Google Shape;324;p24"/>
          <p:cNvPicPr preferRelativeResize="0"/>
          <p:nvPr/>
        </p:nvPicPr>
        <p:blipFill rotWithShape="1">
          <a:blip r:embed="rId5">
            <a:alphaModFix/>
          </a:blip>
          <a:srcRect b="0" l="0" r="0" t="0"/>
          <a:stretch/>
        </p:blipFill>
        <p:spPr>
          <a:xfrm>
            <a:off x="1047750" y="8014100"/>
            <a:ext cx="452921" cy="226458"/>
          </a:xfrm>
          <a:prstGeom prst="rect">
            <a:avLst/>
          </a:prstGeom>
          <a:noFill/>
          <a:ln>
            <a:noFill/>
          </a:ln>
        </p:spPr>
      </p:pic>
      <p:sp>
        <p:nvSpPr>
          <p:cNvPr id="325" name="Google Shape;325;p24"/>
          <p:cNvSpPr/>
          <p:nvPr/>
        </p:nvSpPr>
        <p:spPr>
          <a:xfrm>
            <a:off x="1695450" y="8376050"/>
            <a:ext cx="151425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lang="en-US" sz="2100">
                <a:solidFill>
                  <a:srgbClr val="C3BCC3"/>
                </a:solidFill>
                <a:latin typeface="JetBrains Mono"/>
                <a:ea typeface="JetBrains Mono"/>
                <a:cs typeface="JetBrains Mono"/>
                <a:sym typeface="JetBrains Mono"/>
              </a:rPr>
              <a:t>offer a Q&amp;A session with experienced open source maintainers &amp; contributors</a:t>
            </a:r>
            <a:endParaRPr b="0" i="0" sz="2100" u="none" cap="none" strike="noStrike">
              <a:solidFill>
                <a:schemeClr val="dk1"/>
              </a:solidFill>
              <a:latin typeface="Calibri"/>
              <a:ea typeface="Calibri"/>
              <a:cs typeface="Calibri"/>
              <a:sym typeface="Calibri"/>
            </a:endParaRPr>
          </a:p>
        </p:txBody>
      </p:sp>
      <p:sp>
        <p:nvSpPr>
          <p:cNvPr id="326" name="Google Shape;326;p24"/>
          <p:cNvSpPr/>
          <p:nvPr/>
        </p:nvSpPr>
        <p:spPr>
          <a:xfrm>
            <a:off x="1695450" y="7871225"/>
            <a:ext cx="11526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Panels</a:t>
            </a:r>
            <a:endParaRPr b="0" i="0" sz="2400" u="none" cap="none" strike="noStrike">
              <a:solidFill>
                <a:schemeClr val="dk1"/>
              </a:solidFill>
              <a:latin typeface="Calibri"/>
              <a:ea typeface="Calibri"/>
              <a:cs typeface="Calibri"/>
              <a:sym typeface="Calibri"/>
            </a:endParaRPr>
          </a:p>
        </p:txBody>
      </p:sp>
      <p:sp>
        <p:nvSpPr>
          <p:cNvPr id="327" name="Google Shape;327;p24"/>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TOTALLY UP TO YOU</a:t>
            </a:r>
            <a:endParaRPr i="0" sz="6000" u="none" cap="none" strike="noStrike">
              <a:solidFill>
                <a:srgbClr val="000000"/>
              </a:solidFill>
              <a:latin typeface="Barlow ExtraBold"/>
              <a:ea typeface="Barlow ExtraBold"/>
              <a:cs typeface="Barlow ExtraBold"/>
              <a:sym typeface="Barlow ExtraBold"/>
            </a:endParaRPr>
          </a:p>
        </p:txBody>
      </p:sp>
      <p:sp>
        <p:nvSpPr>
          <p:cNvPr id="328" name="Google Shape;328;p24"/>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lang="en-US" sz="3150">
                <a:solidFill>
                  <a:srgbClr val="C3BCC3"/>
                </a:solidFill>
                <a:latin typeface="JetBrains Mono"/>
                <a:ea typeface="JetBrains Mono"/>
                <a:cs typeface="JetBrains Mono"/>
                <a:sym typeface="JetBrains Mono"/>
              </a:rPr>
              <a:t>Event Content Options 1</a:t>
            </a:r>
            <a:endParaRPr b="0" i="0" sz="3150" u="none" cap="none" strike="noStrike">
              <a:solidFill>
                <a:srgbClr val="000000"/>
              </a:solidFill>
              <a:latin typeface="Calibri"/>
              <a:ea typeface="Calibri"/>
              <a:cs typeface="Calibri"/>
              <a:sym typeface="Calibri"/>
            </a:endParaRPr>
          </a:p>
        </p:txBody>
      </p:sp>
      <p:pic>
        <p:nvPicPr>
          <p:cNvPr descr="preencoded.png" id="329" name="Google Shape;329;p24"/>
          <p:cNvPicPr preferRelativeResize="0"/>
          <p:nvPr/>
        </p:nvPicPr>
        <p:blipFill rotWithShape="1">
          <a:blip r:embed="rId6">
            <a:alphaModFix/>
          </a:blip>
          <a:srcRect b="0" l="0" r="0" t="0"/>
          <a:stretch/>
        </p:blipFill>
        <p:spPr>
          <a:xfrm>
            <a:off x="609600" y="457200"/>
            <a:ext cx="17068802" cy="381000"/>
          </a:xfrm>
          <a:prstGeom prst="rect">
            <a:avLst/>
          </a:prstGeom>
          <a:noFill/>
          <a:ln>
            <a:noFill/>
          </a:ln>
        </p:spPr>
      </p:pic>
      <p:sp>
        <p:nvSpPr>
          <p:cNvPr id="330" name="Google Shape;330;p24"/>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WHAT SHOULD THE EVENT INCLUDE?</a:t>
            </a:r>
            <a:endParaRPr b="0" i="0" sz="1200" u="none" cap="none" strike="noStrike">
              <a:solidFill>
                <a:schemeClr val="dk1"/>
              </a:solidFill>
              <a:latin typeface="Calibri"/>
              <a:ea typeface="Calibri"/>
              <a:cs typeface="Calibri"/>
              <a:sym typeface="Calibri"/>
            </a:endParaRPr>
          </a:p>
        </p:txBody>
      </p:sp>
      <p:sp>
        <p:nvSpPr>
          <p:cNvPr id="331" name="Google Shape;331;p24"/>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pic>
        <p:nvPicPr>
          <p:cNvPr descr="preencoded.png" id="337" name="Google Shape;337;p33"/>
          <p:cNvPicPr preferRelativeResize="0"/>
          <p:nvPr/>
        </p:nvPicPr>
        <p:blipFill rotWithShape="1">
          <a:blip r:embed="rId4">
            <a:alphaModFix/>
          </a:blip>
          <a:srcRect b="0" l="0" r="0" t="0"/>
          <a:stretch/>
        </p:blipFill>
        <p:spPr>
          <a:xfrm>
            <a:off x="16773525" y="457200"/>
            <a:ext cx="904875" cy="804435"/>
          </a:xfrm>
          <a:prstGeom prst="rect">
            <a:avLst/>
          </a:prstGeom>
          <a:noFill/>
          <a:ln>
            <a:noFill/>
          </a:ln>
        </p:spPr>
      </p:pic>
      <p:pic>
        <p:nvPicPr>
          <p:cNvPr descr="preencoded.png" id="338" name="Google Shape;338;p33"/>
          <p:cNvPicPr preferRelativeResize="0"/>
          <p:nvPr/>
        </p:nvPicPr>
        <p:blipFill rotWithShape="1">
          <a:blip r:embed="rId5">
            <a:alphaModFix/>
          </a:blip>
          <a:srcRect b="0" l="0" r="0" t="0"/>
          <a:stretch/>
        </p:blipFill>
        <p:spPr>
          <a:xfrm>
            <a:off x="6572250" y="2266950"/>
            <a:ext cx="5145024" cy="3993854"/>
          </a:xfrm>
          <a:prstGeom prst="rect">
            <a:avLst/>
          </a:prstGeom>
          <a:noFill/>
          <a:ln>
            <a:noFill/>
          </a:ln>
        </p:spPr>
      </p:pic>
      <p:sp>
        <p:nvSpPr>
          <p:cNvPr id="339" name="Google Shape;339;p33"/>
          <p:cNvSpPr/>
          <p:nvPr/>
        </p:nvSpPr>
        <p:spPr>
          <a:xfrm>
            <a:off x="4214850" y="6975175"/>
            <a:ext cx="9858300" cy="657300"/>
          </a:xfrm>
          <a:prstGeom prst="rect">
            <a:avLst/>
          </a:prstGeom>
          <a:noFill/>
          <a:ln>
            <a:noFill/>
          </a:ln>
        </p:spPr>
        <p:txBody>
          <a:bodyPr anchorCtr="0" anchor="t" bIns="0" lIns="0" spcFirstLastPara="1" rIns="0" wrap="square" tIns="0">
            <a:noAutofit/>
          </a:bodyPr>
          <a:lstStyle/>
          <a:p>
            <a:pPr indent="0" lvl="0" marL="0" marR="0" rtl="0" algn="ctr">
              <a:lnSpc>
                <a:spcPct val="164984"/>
              </a:lnSpc>
              <a:spcBef>
                <a:spcPts val="0"/>
              </a:spcBef>
              <a:spcAft>
                <a:spcPts val="0"/>
              </a:spcAft>
              <a:buClr>
                <a:srgbClr val="C3BCC3"/>
              </a:buClr>
              <a:buSzPts val="3150"/>
              <a:buFont typeface="JetBrains Mono"/>
              <a:buNone/>
            </a:pPr>
            <a:r>
              <a:rPr b="1" lang="en-US" sz="3150">
                <a:solidFill>
                  <a:srgbClr val="C3BCC3"/>
                </a:solidFill>
                <a:latin typeface="JetBrains Mono"/>
                <a:ea typeface="JetBrains Mono"/>
                <a:cs typeface="JetBrains Mono"/>
                <a:sym typeface="JetBrains Mono"/>
              </a:rPr>
              <a:t>hacktoberfest.com</a:t>
            </a:r>
            <a:endParaRPr b="0" i="0" sz="315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pic>
        <p:nvPicPr>
          <p:cNvPr descr="preencoded.png" id="345" name="Google Shape;345;p34"/>
          <p:cNvPicPr preferRelativeResize="0"/>
          <p:nvPr/>
        </p:nvPicPr>
        <p:blipFill rotWithShape="1">
          <a:blip r:embed="rId4">
            <a:alphaModFix/>
          </a:blip>
          <a:srcRect b="0" l="0" r="0" t="0"/>
          <a:stretch/>
        </p:blipFill>
        <p:spPr>
          <a:xfrm>
            <a:off x="1047750" y="3981450"/>
            <a:ext cx="452921" cy="226458"/>
          </a:xfrm>
          <a:prstGeom prst="rect">
            <a:avLst/>
          </a:prstGeom>
          <a:noFill/>
          <a:ln>
            <a:noFill/>
          </a:ln>
        </p:spPr>
      </p:pic>
      <p:pic>
        <p:nvPicPr>
          <p:cNvPr descr="preencoded.png" id="346" name="Google Shape;346;p34"/>
          <p:cNvPicPr preferRelativeResize="0"/>
          <p:nvPr/>
        </p:nvPicPr>
        <p:blipFill rotWithShape="1">
          <a:blip r:embed="rId4">
            <a:alphaModFix/>
          </a:blip>
          <a:srcRect b="0" l="0" r="0" t="0"/>
          <a:stretch/>
        </p:blipFill>
        <p:spPr>
          <a:xfrm>
            <a:off x="1047750" y="5076825"/>
            <a:ext cx="452921" cy="226458"/>
          </a:xfrm>
          <a:prstGeom prst="rect">
            <a:avLst/>
          </a:prstGeom>
          <a:noFill/>
          <a:ln>
            <a:noFill/>
          </a:ln>
        </p:spPr>
      </p:pic>
      <p:pic>
        <p:nvPicPr>
          <p:cNvPr descr="preencoded.png" id="347" name="Google Shape;347;p34"/>
          <p:cNvPicPr preferRelativeResize="0"/>
          <p:nvPr/>
        </p:nvPicPr>
        <p:blipFill rotWithShape="1">
          <a:blip r:embed="rId4">
            <a:alphaModFix/>
          </a:blip>
          <a:srcRect b="0" l="0" r="0" t="0"/>
          <a:stretch/>
        </p:blipFill>
        <p:spPr>
          <a:xfrm>
            <a:off x="1047750" y="6172200"/>
            <a:ext cx="452921" cy="226458"/>
          </a:xfrm>
          <a:prstGeom prst="rect">
            <a:avLst/>
          </a:prstGeom>
          <a:noFill/>
          <a:ln>
            <a:noFill/>
          </a:ln>
        </p:spPr>
      </p:pic>
      <p:pic>
        <p:nvPicPr>
          <p:cNvPr descr="preencoded.png" id="348" name="Google Shape;348;p34"/>
          <p:cNvPicPr preferRelativeResize="0"/>
          <p:nvPr/>
        </p:nvPicPr>
        <p:blipFill rotWithShape="1">
          <a:blip r:embed="rId4">
            <a:alphaModFix/>
          </a:blip>
          <a:srcRect b="0" l="0" r="0" t="0"/>
          <a:stretch/>
        </p:blipFill>
        <p:spPr>
          <a:xfrm>
            <a:off x="1047750" y="7267575"/>
            <a:ext cx="452921" cy="226458"/>
          </a:xfrm>
          <a:prstGeom prst="rect">
            <a:avLst/>
          </a:prstGeom>
          <a:noFill/>
          <a:ln>
            <a:noFill/>
          </a:ln>
        </p:spPr>
      </p:pic>
      <p:pic>
        <p:nvPicPr>
          <p:cNvPr descr="preencoded.png" id="349" name="Google Shape;349;p34"/>
          <p:cNvPicPr preferRelativeResize="0"/>
          <p:nvPr/>
        </p:nvPicPr>
        <p:blipFill rotWithShape="1">
          <a:blip r:embed="rId4">
            <a:alphaModFix/>
          </a:blip>
          <a:srcRect b="0" l="0" r="0" t="0"/>
          <a:stretch/>
        </p:blipFill>
        <p:spPr>
          <a:xfrm>
            <a:off x="1047750" y="8362950"/>
            <a:ext cx="452921" cy="226461"/>
          </a:xfrm>
          <a:prstGeom prst="rect">
            <a:avLst/>
          </a:prstGeom>
          <a:noFill/>
          <a:ln>
            <a:noFill/>
          </a:ln>
        </p:spPr>
      </p:pic>
      <p:pic>
        <p:nvPicPr>
          <p:cNvPr descr="preencoded.png" id="350" name="Google Shape;350;p34"/>
          <p:cNvPicPr preferRelativeResize="0"/>
          <p:nvPr/>
        </p:nvPicPr>
        <p:blipFill rotWithShape="1">
          <a:blip r:embed="rId5">
            <a:alphaModFix/>
          </a:blip>
          <a:srcRect b="0" l="0" r="0" t="0"/>
          <a:stretch/>
        </p:blipFill>
        <p:spPr>
          <a:xfrm>
            <a:off x="1047750" y="4610100"/>
            <a:ext cx="16192500" cy="28575"/>
          </a:xfrm>
          <a:prstGeom prst="rect">
            <a:avLst/>
          </a:prstGeom>
          <a:noFill/>
          <a:ln>
            <a:noFill/>
          </a:ln>
        </p:spPr>
      </p:pic>
      <p:pic>
        <p:nvPicPr>
          <p:cNvPr descr="preencoded.png" id="351" name="Google Shape;351;p34"/>
          <p:cNvPicPr preferRelativeResize="0"/>
          <p:nvPr/>
        </p:nvPicPr>
        <p:blipFill rotWithShape="1">
          <a:blip r:embed="rId5">
            <a:alphaModFix/>
          </a:blip>
          <a:srcRect b="0" l="0" r="0" t="0"/>
          <a:stretch/>
        </p:blipFill>
        <p:spPr>
          <a:xfrm>
            <a:off x="1047750" y="5705475"/>
            <a:ext cx="16192500" cy="28575"/>
          </a:xfrm>
          <a:prstGeom prst="rect">
            <a:avLst/>
          </a:prstGeom>
          <a:noFill/>
          <a:ln>
            <a:noFill/>
          </a:ln>
        </p:spPr>
      </p:pic>
      <p:pic>
        <p:nvPicPr>
          <p:cNvPr descr="preencoded.png" id="352" name="Google Shape;352;p34"/>
          <p:cNvPicPr preferRelativeResize="0"/>
          <p:nvPr/>
        </p:nvPicPr>
        <p:blipFill rotWithShape="1">
          <a:blip r:embed="rId5">
            <a:alphaModFix/>
          </a:blip>
          <a:srcRect b="0" l="0" r="0" t="0"/>
          <a:stretch/>
        </p:blipFill>
        <p:spPr>
          <a:xfrm>
            <a:off x="1047750" y="6800850"/>
            <a:ext cx="16192500" cy="28575"/>
          </a:xfrm>
          <a:prstGeom prst="rect">
            <a:avLst/>
          </a:prstGeom>
          <a:noFill/>
          <a:ln>
            <a:noFill/>
          </a:ln>
        </p:spPr>
      </p:pic>
      <p:pic>
        <p:nvPicPr>
          <p:cNvPr descr="preencoded.png" id="353" name="Google Shape;353;p34"/>
          <p:cNvPicPr preferRelativeResize="0"/>
          <p:nvPr/>
        </p:nvPicPr>
        <p:blipFill rotWithShape="1">
          <a:blip r:embed="rId5">
            <a:alphaModFix/>
          </a:blip>
          <a:srcRect b="0" l="0" r="0" t="0"/>
          <a:stretch/>
        </p:blipFill>
        <p:spPr>
          <a:xfrm>
            <a:off x="1047750" y="7896225"/>
            <a:ext cx="16192500" cy="28575"/>
          </a:xfrm>
          <a:prstGeom prst="rect">
            <a:avLst/>
          </a:prstGeom>
          <a:noFill/>
          <a:ln>
            <a:noFill/>
          </a:ln>
        </p:spPr>
      </p:pic>
      <p:sp>
        <p:nvSpPr>
          <p:cNvPr id="354" name="Google Shape;354;p34"/>
          <p:cNvSpPr/>
          <p:nvPr/>
        </p:nvSpPr>
        <p:spPr>
          <a:xfrm>
            <a:off x="1695450" y="3898998"/>
            <a:ext cx="92274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Treat the event more like a Hack Day / Hackathon</a:t>
            </a:r>
            <a:endParaRPr b="0" i="0" sz="2400" u="none" cap="none" strike="noStrike">
              <a:solidFill>
                <a:schemeClr val="dk1"/>
              </a:solidFill>
              <a:latin typeface="Calibri"/>
              <a:ea typeface="Calibri"/>
              <a:cs typeface="Calibri"/>
              <a:sym typeface="Calibri"/>
            </a:endParaRPr>
          </a:p>
        </p:txBody>
      </p:sp>
      <p:sp>
        <p:nvSpPr>
          <p:cNvPr id="355" name="Google Shape;355;p34"/>
          <p:cNvSpPr/>
          <p:nvPr/>
        </p:nvSpPr>
        <p:spPr>
          <a:xfrm>
            <a:off x="1695450" y="4994373"/>
            <a:ext cx="48330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Stick to your event goals</a:t>
            </a:r>
            <a:endParaRPr b="0" i="0" sz="2400" u="none" cap="none" strike="noStrike">
              <a:solidFill>
                <a:schemeClr val="dk1"/>
              </a:solidFill>
              <a:latin typeface="Calibri"/>
              <a:ea typeface="Calibri"/>
              <a:cs typeface="Calibri"/>
              <a:sym typeface="Calibri"/>
            </a:endParaRPr>
          </a:p>
        </p:txBody>
      </p:sp>
      <p:sp>
        <p:nvSpPr>
          <p:cNvPr id="356" name="Google Shape;356;p34"/>
          <p:cNvSpPr/>
          <p:nvPr/>
        </p:nvSpPr>
        <p:spPr>
          <a:xfrm>
            <a:off x="1695450" y="6089748"/>
            <a:ext cx="61683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Make additional content optional</a:t>
            </a:r>
            <a:endParaRPr b="0" i="0" sz="2400" u="none" cap="none" strike="noStrike">
              <a:solidFill>
                <a:schemeClr val="dk1"/>
              </a:solidFill>
              <a:latin typeface="Calibri"/>
              <a:ea typeface="Calibri"/>
              <a:cs typeface="Calibri"/>
              <a:sym typeface="Calibri"/>
            </a:endParaRPr>
          </a:p>
        </p:txBody>
      </p:sp>
      <p:sp>
        <p:nvSpPr>
          <p:cNvPr id="357" name="Google Shape;357;p34"/>
          <p:cNvSpPr/>
          <p:nvPr/>
        </p:nvSpPr>
        <p:spPr>
          <a:xfrm>
            <a:off x="1695450" y="7185123"/>
            <a:ext cx="88488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Provide ways to access content </a:t>
            </a:r>
            <a:r>
              <a:rPr b="1" lang="en-US" sz="2400">
                <a:solidFill>
                  <a:srgbClr val="C3BCC3"/>
                </a:solidFill>
                <a:latin typeface="JetBrains Mono"/>
                <a:ea typeface="JetBrains Mono"/>
                <a:cs typeface="JetBrains Mono"/>
                <a:sym typeface="JetBrains Mono"/>
              </a:rPr>
              <a:t>a</a:t>
            </a:r>
            <a:r>
              <a:rPr b="1" i="0" lang="en-US" sz="2400" u="none" cap="none" strike="noStrike">
                <a:solidFill>
                  <a:srgbClr val="C3BCC3"/>
                </a:solidFill>
                <a:latin typeface="JetBrains Mono"/>
                <a:ea typeface="JetBrains Mono"/>
                <a:cs typeface="JetBrains Mono"/>
                <a:sym typeface="JetBrains Mono"/>
              </a:rPr>
              <a:t>fter the event</a:t>
            </a:r>
            <a:endParaRPr b="0" i="0" sz="2400" u="none" cap="none" strike="noStrike">
              <a:solidFill>
                <a:schemeClr val="dk1"/>
              </a:solidFill>
              <a:latin typeface="Calibri"/>
              <a:ea typeface="Calibri"/>
              <a:cs typeface="Calibri"/>
              <a:sym typeface="Calibri"/>
            </a:endParaRPr>
          </a:p>
        </p:txBody>
      </p:sp>
      <p:sp>
        <p:nvSpPr>
          <p:cNvPr id="358" name="Google Shape;358;p34"/>
          <p:cNvSpPr/>
          <p:nvPr/>
        </p:nvSpPr>
        <p:spPr>
          <a:xfrm>
            <a:off x="1695450" y="8280498"/>
            <a:ext cx="15345600" cy="504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400"/>
              <a:buFont typeface="JetBrains Mono"/>
              <a:buNone/>
            </a:pPr>
            <a:r>
              <a:rPr b="1" i="0" lang="en-US" sz="2400" u="none" cap="none" strike="noStrike">
                <a:solidFill>
                  <a:srgbClr val="C3BCC3"/>
                </a:solidFill>
                <a:latin typeface="JetBrains Mono"/>
                <a:ea typeface="JetBrains Mono"/>
                <a:cs typeface="JetBrains Mono"/>
                <a:sym typeface="JetBrains Mono"/>
              </a:rPr>
              <a:t>If you a</a:t>
            </a:r>
            <a:r>
              <a:rPr b="1" lang="en-US" sz="2400">
                <a:solidFill>
                  <a:srgbClr val="C3BCC3"/>
                </a:solidFill>
                <a:latin typeface="JetBrains Mono"/>
                <a:ea typeface="JetBrains Mono"/>
                <a:cs typeface="JetBrains Mono"/>
                <a:sym typeface="JetBrains Mono"/>
              </a:rPr>
              <a:t>re </a:t>
            </a:r>
            <a:r>
              <a:rPr b="1" i="0" lang="en-US" sz="2400" u="none" cap="none" strike="noStrike">
                <a:solidFill>
                  <a:srgbClr val="C3BCC3"/>
                </a:solidFill>
                <a:latin typeface="JetBrains Mono"/>
                <a:ea typeface="JetBrains Mono"/>
                <a:cs typeface="JetBrains Mono"/>
                <a:sym typeface="JetBrains Mono"/>
              </a:rPr>
              <a:t>adding something to the schedule that isn't optional have </a:t>
            </a:r>
            <a:r>
              <a:rPr b="1" lang="en-US" sz="2400">
                <a:solidFill>
                  <a:srgbClr val="C3BCC3"/>
                </a:solidFill>
                <a:latin typeface="JetBrains Mono"/>
                <a:ea typeface="JetBrains Mono"/>
                <a:cs typeface="JetBrains Mono"/>
                <a:sym typeface="JetBrains Mono"/>
              </a:rPr>
              <a:t>time limits</a:t>
            </a:r>
            <a:endParaRPr b="0" i="0" sz="2400" u="none" cap="none" strike="noStrike">
              <a:solidFill>
                <a:schemeClr val="dk1"/>
              </a:solidFill>
              <a:latin typeface="Calibri"/>
              <a:ea typeface="Calibri"/>
              <a:cs typeface="Calibri"/>
              <a:sym typeface="Calibri"/>
            </a:endParaRPr>
          </a:p>
        </p:txBody>
      </p:sp>
      <p:sp>
        <p:nvSpPr>
          <p:cNvPr id="359" name="Google Shape;359;p34"/>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EXTRA NOTES ON CONTENT</a:t>
            </a:r>
            <a:endParaRPr i="0" sz="6000" u="none" cap="none" strike="noStrike">
              <a:solidFill>
                <a:srgbClr val="000000"/>
              </a:solidFill>
              <a:latin typeface="Barlow ExtraBold"/>
              <a:ea typeface="Barlow ExtraBold"/>
              <a:cs typeface="Barlow ExtraBold"/>
              <a:sym typeface="Barlow ExtraBold"/>
            </a:endParaRPr>
          </a:p>
        </p:txBody>
      </p:sp>
      <p:sp>
        <p:nvSpPr>
          <p:cNvPr id="360" name="Google Shape;360;p34"/>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lang="en-US" sz="3150">
                <a:solidFill>
                  <a:srgbClr val="C3BCC3"/>
                </a:solidFill>
                <a:latin typeface="JetBrains Mono"/>
                <a:ea typeface="JetBrains Mono"/>
                <a:cs typeface="JetBrains Mono"/>
                <a:sym typeface="JetBrains Mono"/>
              </a:rPr>
              <a:t>Event Content Options 2</a:t>
            </a:r>
            <a:endParaRPr b="0" i="0" sz="3150" u="none" cap="none" strike="noStrike">
              <a:solidFill>
                <a:srgbClr val="000000"/>
              </a:solidFill>
              <a:latin typeface="Calibri"/>
              <a:ea typeface="Calibri"/>
              <a:cs typeface="Calibri"/>
              <a:sym typeface="Calibri"/>
            </a:endParaRPr>
          </a:p>
        </p:txBody>
      </p:sp>
      <p:pic>
        <p:nvPicPr>
          <p:cNvPr descr="preencoded.png" id="361" name="Google Shape;361;p34"/>
          <p:cNvPicPr preferRelativeResize="0"/>
          <p:nvPr/>
        </p:nvPicPr>
        <p:blipFill rotWithShape="1">
          <a:blip r:embed="rId6">
            <a:alphaModFix/>
          </a:blip>
          <a:srcRect b="0" l="0" r="0" t="0"/>
          <a:stretch/>
        </p:blipFill>
        <p:spPr>
          <a:xfrm>
            <a:off x="609600" y="457200"/>
            <a:ext cx="17068802" cy="381000"/>
          </a:xfrm>
          <a:prstGeom prst="rect">
            <a:avLst/>
          </a:prstGeom>
          <a:noFill/>
          <a:ln>
            <a:noFill/>
          </a:ln>
        </p:spPr>
      </p:pic>
      <p:sp>
        <p:nvSpPr>
          <p:cNvPr id="362" name="Google Shape;362;p34"/>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OTHER IDEAS</a:t>
            </a:r>
            <a:endParaRPr b="0" i="0" sz="1200" u="none" cap="none" strike="noStrike">
              <a:solidFill>
                <a:schemeClr val="dk1"/>
              </a:solidFill>
              <a:latin typeface="Calibri"/>
              <a:ea typeface="Calibri"/>
              <a:cs typeface="Calibri"/>
              <a:sym typeface="Calibri"/>
            </a:endParaRPr>
          </a:p>
        </p:txBody>
      </p:sp>
      <p:sp>
        <p:nvSpPr>
          <p:cNvPr id="363" name="Google Shape;363;p34"/>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pic>
        <p:nvPicPr>
          <p:cNvPr descr="preencoded.png" id="369" name="Google Shape;369;p28"/>
          <p:cNvPicPr preferRelativeResize="0"/>
          <p:nvPr/>
        </p:nvPicPr>
        <p:blipFill rotWithShape="1">
          <a:blip r:embed="rId4">
            <a:alphaModFix/>
          </a:blip>
          <a:srcRect b="0" l="0" r="0" t="0"/>
          <a:stretch/>
        </p:blipFill>
        <p:spPr>
          <a:xfrm>
            <a:off x="1409692" y="2854656"/>
            <a:ext cx="15468609" cy="6290781"/>
          </a:xfrm>
          <a:prstGeom prst="rect">
            <a:avLst/>
          </a:prstGeom>
          <a:noFill/>
          <a:ln>
            <a:noFill/>
          </a:ln>
        </p:spPr>
      </p:pic>
      <p:sp>
        <p:nvSpPr>
          <p:cNvPr id="370" name="Google Shape;370;p28"/>
          <p:cNvSpPr/>
          <p:nvPr/>
        </p:nvSpPr>
        <p:spPr>
          <a:xfrm>
            <a:off x="3006859" y="3846371"/>
            <a:ext cx="2894400" cy="111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F0913"/>
              </a:buClr>
              <a:buSzPts val="3750"/>
              <a:buFont typeface="Monda"/>
              <a:buNone/>
            </a:pPr>
            <a:r>
              <a:rPr i="0" lang="en-US" sz="3400" u="none" cap="none" strike="noStrike">
                <a:solidFill>
                  <a:srgbClr val="0F0913"/>
                </a:solidFill>
                <a:latin typeface="Barlow ExtraBold"/>
                <a:ea typeface="Barlow ExtraBold"/>
                <a:cs typeface="Barlow ExtraBold"/>
                <a:sym typeface="Barlow ExtraBold"/>
              </a:rPr>
              <a:t>FOOD &amp; BEVERAGES</a:t>
            </a:r>
            <a:endParaRPr i="0" sz="3400" u="none" cap="none" strike="noStrike">
              <a:solidFill>
                <a:schemeClr val="dk1"/>
              </a:solidFill>
              <a:latin typeface="Barlow ExtraBold"/>
              <a:ea typeface="Barlow ExtraBold"/>
              <a:cs typeface="Barlow ExtraBold"/>
              <a:sym typeface="Barlow ExtraBold"/>
            </a:endParaRPr>
          </a:p>
        </p:txBody>
      </p:sp>
      <p:sp>
        <p:nvSpPr>
          <p:cNvPr id="371" name="Google Shape;371;p28"/>
          <p:cNvSpPr/>
          <p:nvPr/>
        </p:nvSpPr>
        <p:spPr>
          <a:xfrm>
            <a:off x="1000125" y="1543050"/>
            <a:ext cx="167067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IMPORTANT PEOPLE, PLACE &amp; CONTENT</a:t>
            </a:r>
            <a:endParaRPr i="0" sz="6000" u="none" cap="none" strike="noStrike">
              <a:solidFill>
                <a:srgbClr val="000000"/>
              </a:solidFill>
              <a:latin typeface="Barlow ExtraBold"/>
              <a:ea typeface="Barlow ExtraBold"/>
              <a:cs typeface="Barlow ExtraBold"/>
              <a:sym typeface="Barlow ExtraBold"/>
            </a:endParaRPr>
          </a:p>
        </p:txBody>
      </p:sp>
      <p:pic>
        <p:nvPicPr>
          <p:cNvPr descr="preencoded.png" id="372" name="Google Shape;372;p28"/>
          <p:cNvPicPr preferRelativeResize="0"/>
          <p:nvPr/>
        </p:nvPicPr>
        <p:blipFill rotWithShape="1">
          <a:blip r:embed="rId5">
            <a:alphaModFix/>
          </a:blip>
          <a:srcRect b="0" l="0" r="0" t="0"/>
          <a:stretch/>
        </p:blipFill>
        <p:spPr>
          <a:xfrm>
            <a:off x="609600" y="457200"/>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375" name="Google Shape;375;p28"/>
          <p:cNvSpPr/>
          <p:nvPr/>
        </p:nvSpPr>
        <p:spPr>
          <a:xfrm>
            <a:off x="6117296" y="7328018"/>
            <a:ext cx="2894400" cy="55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F0913"/>
              </a:buClr>
              <a:buSzPts val="3750"/>
              <a:buFont typeface="Monda"/>
              <a:buNone/>
            </a:pPr>
            <a:r>
              <a:rPr lang="en-US" sz="3400">
                <a:solidFill>
                  <a:srgbClr val="0F0913"/>
                </a:solidFill>
                <a:latin typeface="Barlow ExtraBold"/>
                <a:ea typeface="Barlow ExtraBold"/>
                <a:cs typeface="Barlow ExtraBold"/>
                <a:sym typeface="Barlow ExtraBold"/>
              </a:rPr>
              <a:t>STICKERS</a:t>
            </a:r>
            <a:endParaRPr i="0" sz="3400" u="none" cap="none" strike="noStrike">
              <a:solidFill>
                <a:schemeClr val="dk1"/>
              </a:solidFill>
              <a:latin typeface="Barlow ExtraBold"/>
              <a:ea typeface="Barlow ExtraBold"/>
              <a:cs typeface="Barlow ExtraBold"/>
              <a:sym typeface="Barlow ExtraBold"/>
            </a:endParaRPr>
          </a:p>
        </p:txBody>
      </p:sp>
      <p:sp>
        <p:nvSpPr>
          <p:cNvPr id="376" name="Google Shape;376;p28"/>
          <p:cNvSpPr/>
          <p:nvPr/>
        </p:nvSpPr>
        <p:spPr>
          <a:xfrm>
            <a:off x="9279437" y="4127321"/>
            <a:ext cx="2894400" cy="553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F0913"/>
              </a:buClr>
              <a:buSzPts val="3750"/>
              <a:buFont typeface="Monda"/>
              <a:buNone/>
            </a:pPr>
            <a:r>
              <a:rPr lang="en-US" sz="3400">
                <a:solidFill>
                  <a:srgbClr val="0F0913"/>
                </a:solidFill>
                <a:latin typeface="Barlow ExtraBold"/>
                <a:ea typeface="Barlow ExtraBold"/>
                <a:cs typeface="Barlow ExtraBold"/>
                <a:sym typeface="Barlow ExtraBold"/>
              </a:rPr>
              <a:t>SWAG</a:t>
            </a:r>
            <a:endParaRPr i="0" sz="3400" u="none" cap="none" strike="noStrike">
              <a:solidFill>
                <a:schemeClr val="dk1"/>
              </a:solidFill>
              <a:latin typeface="Barlow ExtraBold"/>
              <a:ea typeface="Barlow ExtraBold"/>
              <a:cs typeface="Barlow ExtraBold"/>
              <a:sym typeface="Barlow ExtraBold"/>
            </a:endParaRPr>
          </a:p>
        </p:txBody>
      </p:sp>
      <p:sp>
        <p:nvSpPr>
          <p:cNvPr id="377" name="Google Shape;377;p28"/>
          <p:cNvSpPr/>
          <p:nvPr/>
        </p:nvSpPr>
        <p:spPr>
          <a:xfrm>
            <a:off x="12401275" y="7046057"/>
            <a:ext cx="2894400" cy="1030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F0913"/>
              </a:buClr>
              <a:buSzPts val="3750"/>
              <a:buFont typeface="Monda"/>
              <a:buNone/>
            </a:pPr>
            <a:r>
              <a:rPr lang="en-US" sz="3400">
                <a:solidFill>
                  <a:srgbClr val="0F0913"/>
                </a:solidFill>
                <a:latin typeface="Barlow ExtraBold"/>
                <a:ea typeface="Barlow ExtraBold"/>
                <a:cs typeface="Barlow ExtraBold"/>
                <a:sym typeface="Barlow ExtraBold"/>
              </a:rPr>
              <a:t>CHALLENGES</a:t>
            </a:r>
            <a:endParaRPr sz="3400">
              <a:solidFill>
                <a:srgbClr val="0F0913"/>
              </a:solidFill>
              <a:latin typeface="Barlow ExtraBold"/>
              <a:ea typeface="Barlow ExtraBold"/>
              <a:cs typeface="Barlow ExtraBold"/>
              <a:sym typeface="Barlow ExtraBold"/>
            </a:endParaRPr>
          </a:p>
          <a:p>
            <a:pPr indent="0" lvl="0" marL="0" marR="0" rtl="0" algn="ctr">
              <a:lnSpc>
                <a:spcPct val="100000"/>
              </a:lnSpc>
              <a:spcBef>
                <a:spcPts val="0"/>
              </a:spcBef>
              <a:spcAft>
                <a:spcPts val="0"/>
              </a:spcAft>
              <a:buClr>
                <a:srgbClr val="0F0913"/>
              </a:buClr>
              <a:buSzPts val="3750"/>
              <a:buFont typeface="Monda"/>
              <a:buNone/>
            </a:pPr>
            <a:r>
              <a:rPr lang="en-US" sz="3400">
                <a:solidFill>
                  <a:srgbClr val="0F0913"/>
                </a:solidFill>
                <a:latin typeface="Barlow ExtraBold"/>
                <a:ea typeface="Barlow ExtraBold"/>
                <a:cs typeface="Barlow ExtraBold"/>
                <a:sym typeface="Barlow ExtraBold"/>
              </a:rPr>
              <a:t>AND PRIZES</a:t>
            </a:r>
            <a:endParaRPr sz="3400">
              <a:solidFill>
                <a:srgbClr val="0F0913"/>
              </a:solidFill>
              <a:latin typeface="Barlow ExtraBold"/>
              <a:ea typeface="Barlow ExtraBold"/>
              <a:cs typeface="Barlow ExtraBold"/>
              <a:sym typeface="Barlow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pic>
        <p:nvPicPr>
          <p:cNvPr descr="preencoded.png" id="383" name="Google Shape;383;p25"/>
          <p:cNvPicPr preferRelativeResize="0"/>
          <p:nvPr/>
        </p:nvPicPr>
        <p:blipFill rotWithShape="1">
          <a:blip r:embed="rId4">
            <a:alphaModFix/>
          </a:blip>
          <a:srcRect b="0" l="0" r="0" t="0"/>
          <a:stretch/>
        </p:blipFill>
        <p:spPr>
          <a:xfrm>
            <a:off x="7164724" y="2438400"/>
            <a:ext cx="3958552" cy="3958552"/>
          </a:xfrm>
          <a:prstGeom prst="rect">
            <a:avLst/>
          </a:prstGeom>
          <a:noFill/>
          <a:ln>
            <a:noFill/>
          </a:ln>
        </p:spPr>
      </p:pic>
      <p:pic>
        <p:nvPicPr>
          <p:cNvPr descr="preencoded.png" id="384" name="Google Shape;384;p25"/>
          <p:cNvPicPr preferRelativeResize="0"/>
          <p:nvPr/>
        </p:nvPicPr>
        <p:blipFill rotWithShape="1">
          <a:blip r:embed="rId5">
            <a:alphaModFix/>
          </a:blip>
          <a:srcRect b="0" l="0" r="0" t="0"/>
          <a:stretch/>
        </p:blipFill>
        <p:spPr>
          <a:xfrm>
            <a:off x="16773525" y="457200"/>
            <a:ext cx="904875" cy="804435"/>
          </a:xfrm>
          <a:prstGeom prst="rect">
            <a:avLst/>
          </a:prstGeom>
          <a:noFill/>
          <a:ln>
            <a:noFill/>
          </a:ln>
        </p:spPr>
      </p:pic>
      <p:sp>
        <p:nvSpPr>
          <p:cNvPr id="385" name="Google Shape;385;p25"/>
          <p:cNvSpPr/>
          <p:nvPr/>
        </p:nvSpPr>
        <p:spPr>
          <a:xfrm>
            <a:off x="1643550" y="7349450"/>
            <a:ext cx="15000900" cy="80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FEDEF"/>
              </a:buClr>
              <a:buSzPts val="6000"/>
              <a:buFont typeface="Monda"/>
              <a:buNone/>
            </a:pPr>
            <a:r>
              <a:rPr i="0" lang="en-US" sz="6000" u="none" cap="none" strike="noStrike">
                <a:solidFill>
                  <a:srgbClr val="EFEDEF"/>
                </a:solidFill>
                <a:latin typeface="Barlow ExtraBold"/>
                <a:ea typeface="Barlow ExtraBold"/>
                <a:cs typeface="Barlow ExtraBold"/>
                <a:sym typeface="Barlow ExtraBold"/>
              </a:rPr>
              <a:t>JUST FOR FUN</a:t>
            </a:r>
            <a:endParaRPr i="0" sz="6000"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pic>
        <p:nvPicPr>
          <p:cNvPr descr="preencoded.png" id="391" name="Google Shape;391;p14"/>
          <p:cNvPicPr preferRelativeResize="0"/>
          <p:nvPr/>
        </p:nvPicPr>
        <p:blipFill rotWithShape="1">
          <a:blip r:embed="rId4">
            <a:alphaModFix/>
          </a:blip>
          <a:srcRect b="0" l="0" r="0" t="0"/>
          <a:stretch/>
        </p:blipFill>
        <p:spPr>
          <a:xfrm>
            <a:off x="7058025" y="819150"/>
            <a:ext cx="4173736" cy="1021798"/>
          </a:xfrm>
          <a:prstGeom prst="rect">
            <a:avLst/>
          </a:prstGeom>
          <a:noFill/>
          <a:ln>
            <a:noFill/>
          </a:ln>
        </p:spPr>
      </p:pic>
      <p:sp>
        <p:nvSpPr>
          <p:cNvPr id="392" name="Google Shape;392;p14"/>
          <p:cNvSpPr/>
          <p:nvPr/>
        </p:nvSpPr>
        <p:spPr>
          <a:xfrm>
            <a:off x="2253950" y="3768425"/>
            <a:ext cx="13789500" cy="2740500"/>
          </a:xfrm>
          <a:prstGeom prst="rect">
            <a:avLst/>
          </a:prstGeom>
          <a:noFill/>
          <a:ln>
            <a:noFill/>
          </a:ln>
        </p:spPr>
        <p:txBody>
          <a:bodyPr anchorCtr="0" anchor="ctr" bIns="0" lIns="0" spcFirstLastPara="1" rIns="0" wrap="square" tIns="0">
            <a:noAutofit/>
          </a:bodyPr>
          <a:lstStyle/>
          <a:p>
            <a:pPr indent="0" lvl="0" marL="0" marR="0" rtl="0" algn="ctr">
              <a:lnSpc>
                <a:spcPct val="89000"/>
              </a:lnSpc>
              <a:spcBef>
                <a:spcPts val="0"/>
              </a:spcBef>
              <a:spcAft>
                <a:spcPts val="0"/>
              </a:spcAft>
              <a:buClr>
                <a:srgbClr val="0F0913"/>
              </a:buClr>
              <a:buSzPts val="11100"/>
              <a:buFont typeface="Monda"/>
              <a:buNone/>
            </a:pPr>
            <a:r>
              <a:rPr i="0" lang="en-US" sz="11100" u="none" cap="none" strike="noStrike">
                <a:solidFill>
                  <a:srgbClr val="0F0913"/>
                </a:solidFill>
                <a:latin typeface="Barlow ExtraBold"/>
                <a:ea typeface="Barlow ExtraBold"/>
                <a:cs typeface="Barlow ExtraBold"/>
                <a:sym typeface="Barlow ExtraBold"/>
              </a:rPr>
              <a:t>THANKS</a:t>
            </a:r>
            <a:br>
              <a:rPr i="0" lang="en-US" sz="11100" u="none" cap="none" strike="noStrike">
                <a:solidFill>
                  <a:srgbClr val="0F0913"/>
                </a:solidFill>
                <a:latin typeface="Barlow ExtraBold"/>
                <a:ea typeface="Barlow ExtraBold"/>
                <a:cs typeface="Barlow ExtraBold"/>
                <a:sym typeface="Barlow ExtraBold"/>
              </a:rPr>
            </a:br>
            <a:r>
              <a:rPr i="0" lang="en-US" sz="11100" u="none" cap="none" strike="noStrike">
                <a:solidFill>
                  <a:srgbClr val="0F0913"/>
                </a:solidFill>
                <a:latin typeface="Barlow ExtraBold"/>
                <a:ea typeface="Barlow ExtraBold"/>
                <a:cs typeface="Barlow ExtraBold"/>
                <a:sym typeface="Barlow ExtraBold"/>
              </a:rPr>
              <a:t>FOR LISTENING</a:t>
            </a:r>
            <a:endParaRPr i="0" sz="11100" u="none" cap="none" strike="noStrike">
              <a:solidFill>
                <a:schemeClr val="dk1"/>
              </a:solidFill>
              <a:latin typeface="Barlow ExtraBold"/>
              <a:ea typeface="Barlow ExtraBold"/>
              <a:cs typeface="Barlow ExtraBold"/>
              <a:sym typeface="Barlow ExtraBold"/>
            </a:endParaRPr>
          </a:p>
        </p:txBody>
      </p:sp>
      <p:sp>
        <p:nvSpPr>
          <p:cNvPr id="393" name="Google Shape;393;p14"/>
          <p:cNvSpPr/>
          <p:nvPr/>
        </p:nvSpPr>
        <p:spPr>
          <a:xfrm>
            <a:off x="4592150" y="8622882"/>
            <a:ext cx="9103800" cy="7830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C3BCC3"/>
              </a:buClr>
              <a:buSzPts val="2400"/>
              <a:buFont typeface="JetBrains Mono"/>
              <a:buNone/>
            </a:pPr>
            <a:r>
              <a:rPr b="1" lang="en-US" sz="2400">
                <a:solidFill>
                  <a:srgbClr val="0F0913"/>
                </a:solidFill>
                <a:latin typeface="JetBrains Mono"/>
                <a:ea typeface="JetBrains Mono"/>
                <a:cs typeface="JetBrains Mono"/>
                <a:sym typeface="JetBrains Mono"/>
              </a:rPr>
              <a:t>Contact the Hacktoberfest team: </a:t>
            </a:r>
            <a:r>
              <a:rPr lang="en-US" sz="2400">
                <a:solidFill>
                  <a:srgbClr val="0F0913"/>
                </a:solidFill>
                <a:latin typeface="JetBrains Mono"/>
                <a:ea typeface="JetBrains Mono"/>
                <a:cs typeface="JetBrains Mono"/>
                <a:sym typeface="JetBrains Mono"/>
              </a:rPr>
              <a:t>hacktoberfest@digitalocean.com</a:t>
            </a:r>
            <a:endParaRPr i="0" sz="2400" u="none" cap="none" strike="noStrike">
              <a:solidFill>
                <a:srgbClr val="0F0913"/>
              </a:solidFill>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pic>
        <p:nvPicPr>
          <p:cNvPr descr="preencoded.png" id="399" name="Google Shape;399;p19"/>
          <p:cNvPicPr preferRelativeResize="0"/>
          <p:nvPr/>
        </p:nvPicPr>
        <p:blipFill rotWithShape="1">
          <a:blip r:embed="rId4">
            <a:alphaModFix/>
          </a:blip>
          <a:srcRect b="0" l="0" r="0" t="0"/>
          <a:stretch/>
        </p:blipFill>
        <p:spPr>
          <a:xfrm>
            <a:off x="6543675" y="2790825"/>
            <a:ext cx="11744325" cy="4981575"/>
          </a:xfrm>
          <a:prstGeom prst="rect">
            <a:avLst/>
          </a:prstGeom>
          <a:noFill/>
          <a:ln>
            <a:noFill/>
          </a:ln>
        </p:spPr>
      </p:pic>
      <p:pic>
        <p:nvPicPr>
          <p:cNvPr descr="preencoded.png" id="400" name="Google Shape;400;p19"/>
          <p:cNvPicPr preferRelativeResize="0"/>
          <p:nvPr/>
        </p:nvPicPr>
        <p:blipFill rotWithShape="1">
          <a:blip r:embed="rId5">
            <a:alphaModFix/>
          </a:blip>
          <a:srcRect b="0" l="0" r="0" t="0"/>
          <a:stretch/>
        </p:blipFill>
        <p:spPr>
          <a:xfrm>
            <a:off x="7581900" y="3143250"/>
            <a:ext cx="375861" cy="298820"/>
          </a:xfrm>
          <a:prstGeom prst="rect">
            <a:avLst/>
          </a:prstGeom>
          <a:noFill/>
          <a:ln>
            <a:noFill/>
          </a:ln>
        </p:spPr>
      </p:pic>
      <p:pic>
        <p:nvPicPr>
          <p:cNvPr descr="preencoded.png" id="401" name="Google Shape;401;p19"/>
          <p:cNvPicPr preferRelativeResize="0"/>
          <p:nvPr/>
        </p:nvPicPr>
        <p:blipFill rotWithShape="1">
          <a:blip r:embed="rId6">
            <a:alphaModFix/>
          </a:blip>
          <a:srcRect b="0" l="0" r="0" t="0"/>
          <a:stretch/>
        </p:blipFill>
        <p:spPr>
          <a:xfrm>
            <a:off x="7034371" y="6762750"/>
            <a:ext cx="7100706" cy="1005680"/>
          </a:xfrm>
          <a:prstGeom prst="rect">
            <a:avLst/>
          </a:prstGeom>
          <a:noFill/>
          <a:ln>
            <a:noFill/>
          </a:ln>
        </p:spPr>
      </p:pic>
      <p:pic>
        <p:nvPicPr>
          <p:cNvPr descr="preencoded.png" id="402" name="Google Shape;402;p19"/>
          <p:cNvPicPr preferRelativeResize="0"/>
          <p:nvPr/>
        </p:nvPicPr>
        <p:blipFill rotWithShape="1">
          <a:blip r:embed="rId7">
            <a:alphaModFix/>
          </a:blip>
          <a:srcRect b="0" l="0" r="0" t="0"/>
          <a:stretch/>
        </p:blipFill>
        <p:spPr>
          <a:xfrm>
            <a:off x="7532124" y="7260510"/>
            <a:ext cx="493265" cy="510274"/>
          </a:xfrm>
          <a:prstGeom prst="rect">
            <a:avLst/>
          </a:prstGeom>
          <a:noFill/>
          <a:ln>
            <a:noFill/>
          </a:ln>
        </p:spPr>
      </p:pic>
      <p:pic>
        <p:nvPicPr>
          <p:cNvPr descr="preencoded.png" id="403" name="Google Shape;403;p19"/>
          <p:cNvPicPr preferRelativeResize="0"/>
          <p:nvPr/>
        </p:nvPicPr>
        <p:blipFill rotWithShape="1">
          <a:blip r:embed="rId8">
            <a:alphaModFix/>
          </a:blip>
          <a:srcRect b="0" l="0" r="0" t="0"/>
          <a:stretch/>
        </p:blipFill>
        <p:spPr>
          <a:xfrm>
            <a:off x="1790700" y="3067050"/>
            <a:ext cx="4486275" cy="4429125"/>
          </a:xfrm>
          <a:prstGeom prst="rect">
            <a:avLst/>
          </a:prstGeom>
          <a:noFill/>
          <a:ln>
            <a:noFill/>
          </a:ln>
        </p:spPr>
      </p:pic>
      <p:pic>
        <p:nvPicPr>
          <p:cNvPr descr="preencoded.png" id="404" name="Google Shape;404;p19"/>
          <p:cNvPicPr preferRelativeResize="0"/>
          <p:nvPr/>
        </p:nvPicPr>
        <p:blipFill rotWithShape="1">
          <a:blip r:embed="rId9">
            <a:alphaModFix/>
          </a:blip>
          <a:srcRect b="0" l="0" r="0" t="0"/>
          <a:stretch/>
        </p:blipFill>
        <p:spPr>
          <a:xfrm>
            <a:off x="1038225" y="2790825"/>
            <a:ext cx="6000750" cy="4972050"/>
          </a:xfrm>
          <a:prstGeom prst="rect">
            <a:avLst/>
          </a:prstGeom>
          <a:noFill/>
          <a:ln>
            <a:noFill/>
          </a:ln>
        </p:spPr>
      </p:pic>
      <p:sp>
        <p:nvSpPr>
          <p:cNvPr id="405" name="Google Shape;405;p19"/>
          <p:cNvSpPr/>
          <p:nvPr/>
        </p:nvSpPr>
        <p:spPr>
          <a:xfrm>
            <a:off x="7534275" y="3629025"/>
            <a:ext cx="10115550" cy="2705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1E6"/>
              </a:buClr>
              <a:buSzPts val="2400"/>
              <a:buFont typeface="JetBrains Mono"/>
              <a:buNone/>
            </a:pPr>
            <a:r>
              <a:rPr b="0" i="0" lang="en-US" sz="2400" u="none" cap="none" strike="noStrike">
                <a:solidFill>
                  <a:srgbClr val="E5E1E6"/>
                </a:solidFill>
                <a:latin typeface="JetBrains Mono"/>
                <a:ea typeface="JetBrains Mono"/>
                <a:cs typeface="JetBrains Mono"/>
                <a:sym typeface="JetBrains Mono"/>
              </a:rPr>
              <a:t>Lorem ipsum dolor sit amet consectetur. Sed tellus blandit enim pretium sit massa auctor malesuada.</a:t>
            </a:r>
            <a:br>
              <a:rPr b="0" i="0" lang="en-US" sz="2400" u="none" cap="none" strike="noStrike">
                <a:solidFill>
                  <a:srgbClr val="E5E1E6"/>
                </a:solidFill>
                <a:latin typeface="JetBrains Mono"/>
                <a:ea typeface="JetBrains Mono"/>
                <a:cs typeface="JetBrains Mono"/>
                <a:sym typeface="JetBrains Mono"/>
              </a:rPr>
            </a:br>
            <a:r>
              <a:rPr b="0" i="0" lang="en-US" sz="2400" u="none" cap="none" strike="noStrike">
                <a:solidFill>
                  <a:srgbClr val="E5E1E6"/>
                </a:solidFill>
                <a:latin typeface="JetBrains Mono"/>
                <a:ea typeface="JetBrains Mono"/>
                <a:cs typeface="JetBrains Mono"/>
                <a:sym typeface="JetBrains Mono"/>
              </a:rPr>
              <a:t>Leo nulla aliquam ac dignissim tellus. Fermentum nibh volutpat turpis tellus etiam. Pretium fermentum semper amet orci mauris ultricies hendrerit in. Aliquet sit interdum nisl felis arcu non eget tincidunt.”</a:t>
            </a:r>
            <a:endParaRPr b="0" i="0" sz="2400" u="none" cap="none" strike="noStrike">
              <a:solidFill>
                <a:schemeClr val="dk1"/>
              </a:solidFill>
              <a:latin typeface="Calibri"/>
              <a:ea typeface="Calibri"/>
              <a:cs typeface="Calibri"/>
              <a:sym typeface="Calibri"/>
            </a:endParaRPr>
          </a:p>
        </p:txBody>
      </p:sp>
      <p:sp>
        <p:nvSpPr>
          <p:cNvPr id="406" name="Google Shape;406;p19"/>
          <p:cNvSpPr/>
          <p:nvPr/>
        </p:nvSpPr>
        <p:spPr>
          <a:xfrm>
            <a:off x="8248650" y="6851384"/>
            <a:ext cx="5744400" cy="257100"/>
          </a:xfrm>
          <a:prstGeom prst="rect">
            <a:avLst/>
          </a:prstGeom>
          <a:noFill/>
          <a:ln>
            <a:noFill/>
          </a:ln>
        </p:spPr>
        <p:txBody>
          <a:bodyPr anchorCtr="0" anchor="t" bIns="0" lIns="0" spcFirstLastPara="1" rIns="0" wrap="square" tIns="0">
            <a:noAutofit/>
          </a:bodyPr>
          <a:lstStyle/>
          <a:p>
            <a:pPr indent="0" lvl="0" marL="0" marR="0" rtl="0" algn="l">
              <a:lnSpc>
                <a:spcPct val="134177"/>
              </a:lnSpc>
              <a:spcBef>
                <a:spcPts val="0"/>
              </a:spcBef>
              <a:spcAft>
                <a:spcPts val="0"/>
              </a:spcAft>
              <a:buClr>
                <a:srgbClr val="EFEDEF"/>
              </a:buClr>
              <a:buSzPts val="3040"/>
              <a:buFont typeface="Monda"/>
              <a:buNone/>
            </a:pPr>
            <a:r>
              <a:rPr b="0" i="0" lang="en-US" sz="3040" u="none" cap="none" strike="noStrike">
                <a:solidFill>
                  <a:srgbClr val="EFEDEF"/>
                </a:solidFill>
                <a:latin typeface="Monda"/>
                <a:ea typeface="Monda"/>
                <a:cs typeface="Monda"/>
                <a:sym typeface="Monda"/>
              </a:rPr>
              <a:t>NAME LAST NAME</a:t>
            </a:r>
            <a:endParaRPr b="0" i="0" sz="3040" u="none" cap="none" strike="noStrike">
              <a:solidFill>
                <a:schemeClr val="dk1"/>
              </a:solidFill>
              <a:latin typeface="Calibri"/>
              <a:ea typeface="Calibri"/>
              <a:cs typeface="Calibri"/>
              <a:sym typeface="Calibri"/>
            </a:endParaRPr>
          </a:p>
        </p:txBody>
      </p:sp>
      <p:sp>
        <p:nvSpPr>
          <p:cNvPr id="407" name="Google Shape;407;p19"/>
          <p:cNvSpPr/>
          <p:nvPr/>
        </p:nvSpPr>
        <p:spPr>
          <a:xfrm>
            <a:off x="8248650" y="7359327"/>
            <a:ext cx="2857500" cy="333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3BCC3"/>
              </a:buClr>
              <a:buSzPts val="1600"/>
              <a:buFont typeface="JetBrains Mono"/>
              <a:buNone/>
            </a:pPr>
            <a:r>
              <a:rPr b="0" i="0" lang="en-US" sz="1600" u="none" cap="none" strike="noStrike">
                <a:solidFill>
                  <a:srgbClr val="C3BCC3"/>
                </a:solidFill>
                <a:latin typeface="JetBrains Mono"/>
                <a:ea typeface="JetBrains Mono"/>
                <a:cs typeface="JetBrains Mono"/>
                <a:sym typeface="JetBrains Mono"/>
              </a:rPr>
              <a:t>Job title, Company name</a:t>
            </a:r>
            <a:endParaRPr b="0" i="0" sz="1600" u="none" cap="none" strike="noStrike">
              <a:solidFill>
                <a:schemeClr val="dk1"/>
              </a:solidFill>
              <a:latin typeface="Calibri"/>
              <a:ea typeface="Calibri"/>
              <a:cs typeface="Calibri"/>
              <a:sym typeface="Calibri"/>
            </a:endParaRPr>
          </a:p>
        </p:txBody>
      </p:sp>
      <p:sp>
        <p:nvSpPr>
          <p:cNvPr id="408" name="Google Shape;408;p19"/>
          <p:cNvSpPr/>
          <p:nvPr/>
        </p:nvSpPr>
        <p:spPr>
          <a:xfrm>
            <a:off x="2552700" y="4772025"/>
            <a:ext cx="2962275" cy="1028700"/>
          </a:xfrm>
          <a:prstGeom prst="rect">
            <a:avLst/>
          </a:prstGeom>
          <a:noFill/>
          <a:ln>
            <a:noFill/>
          </a:ln>
        </p:spPr>
        <p:txBody>
          <a:bodyPr anchorCtr="0" anchor="t" bIns="0" lIns="0" spcFirstLastPara="1" rIns="0" wrap="square" tIns="0">
            <a:noAutofit/>
          </a:bodyPr>
          <a:lstStyle/>
          <a:p>
            <a:pPr indent="0" lvl="0" marL="0" marR="0" rtl="0" algn="ctr">
              <a:lnSpc>
                <a:spcPct val="147555"/>
              </a:lnSpc>
              <a:spcBef>
                <a:spcPts val="0"/>
              </a:spcBef>
              <a:spcAft>
                <a:spcPts val="0"/>
              </a:spcAft>
              <a:buClr>
                <a:srgbClr val="828282"/>
              </a:buClr>
              <a:buSzPts val="1770"/>
              <a:buFont typeface="JetBrains Mono Medium"/>
              <a:buNone/>
            </a:pPr>
            <a:r>
              <a:rPr b="0" i="0" lang="en-US" sz="1770" u="none" cap="none" strike="noStrike">
                <a:solidFill>
                  <a:srgbClr val="828282"/>
                </a:solidFill>
                <a:latin typeface="JetBrains Mono Medium"/>
                <a:ea typeface="JetBrains Mono Medium"/>
                <a:cs typeface="JetBrains Mono Medium"/>
                <a:sym typeface="JetBrains Mono Medium"/>
              </a:rPr>
              <a:t>IMAGE PLACEHOLDER</a:t>
            </a:r>
            <a:br>
              <a:rPr b="0" i="0" lang="en-US" sz="1800" u="none" cap="none" strike="noStrike">
                <a:solidFill>
                  <a:schemeClr val="dk1"/>
                </a:solidFill>
                <a:latin typeface="Calibri"/>
                <a:ea typeface="Calibri"/>
                <a:cs typeface="Calibri"/>
                <a:sym typeface="Calibri"/>
              </a:rPr>
            </a:br>
            <a:r>
              <a:rPr b="0" i="0" lang="en-US" sz="1770" u="none" cap="none" strike="noStrike">
                <a:solidFill>
                  <a:srgbClr val="828282"/>
                </a:solidFill>
                <a:latin typeface="JetBrains Mono Medium"/>
                <a:ea typeface="JetBrains Mono Medium"/>
                <a:cs typeface="JetBrains Mono Medium"/>
                <a:sym typeface="JetBrains Mono Medium"/>
              </a:rPr>
              <a:t>ADD UNDERNEATH THE PIXELS FRAME</a:t>
            </a:r>
            <a:endParaRPr b="0" i="0" sz="1770" u="none" cap="none" strike="noStrike">
              <a:solidFill>
                <a:schemeClr val="dk1"/>
              </a:solidFill>
              <a:latin typeface="Calibri"/>
              <a:ea typeface="Calibri"/>
              <a:cs typeface="Calibri"/>
              <a:sym typeface="Calibri"/>
            </a:endParaRPr>
          </a:p>
        </p:txBody>
      </p:sp>
      <p:pic>
        <p:nvPicPr>
          <p:cNvPr descr="preencoded.png" id="409" name="Google Shape;409;p19"/>
          <p:cNvPicPr preferRelativeResize="0"/>
          <p:nvPr/>
        </p:nvPicPr>
        <p:blipFill rotWithShape="1">
          <a:blip r:embed="rId10">
            <a:alphaModFix/>
          </a:blip>
          <a:srcRect b="0" l="0" r="0" t="0"/>
          <a:stretch/>
        </p:blipFill>
        <p:spPr>
          <a:xfrm>
            <a:off x="609600" y="457200"/>
            <a:ext cx="17068802" cy="381000"/>
          </a:xfrm>
          <a:prstGeom prst="rect">
            <a:avLst/>
          </a:prstGeom>
          <a:noFill/>
          <a:ln>
            <a:noFill/>
          </a:ln>
        </p:spPr>
      </p:pic>
      <p:sp>
        <p:nvSpPr>
          <p:cNvPr id="410" name="Google Shape;410;p19"/>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QUOTE</a:t>
            </a:r>
            <a:endParaRPr b="0" i="0" sz="1200" u="none" cap="none" strike="noStrike">
              <a:solidFill>
                <a:schemeClr val="dk1"/>
              </a:solidFill>
              <a:latin typeface="Calibri"/>
              <a:ea typeface="Calibri"/>
              <a:cs typeface="Calibri"/>
              <a:sym typeface="Calibri"/>
            </a:endParaRPr>
          </a:p>
        </p:txBody>
      </p:sp>
      <p:sp>
        <p:nvSpPr>
          <p:cNvPr id="411" name="Google Shape;411;p19"/>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descr="preencoded.png" id="417" name="Google Shape;417;p15"/>
          <p:cNvPicPr preferRelativeResize="0"/>
          <p:nvPr/>
        </p:nvPicPr>
        <p:blipFill rotWithShape="1">
          <a:blip r:embed="rId4">
            <a:alphaModFix/>
          </a:blip>
          <a:srcRect b="0" l="0" r="0" t="0"/>
          <a:stretch/>
        </p:blipFill>
        <p:spPr>
          <a:xfrm>
            <a:off x="1047750" y="1619250"/>
            <a:ext cx="16192500" cy="6810375"/>
          </a:xfrm>
          <a:prstGeom prst="rect">
            <a:avLst/>
          </a:prstGeom>
          <a:noFill/>
          <a:ln>
            <a:noFill/>
          </a:ln>
        </p:spPr>
      </p:pic>
      <p:pic>
        <p:nvPicPr>
          <p:cNvPr descr="preencoded.png" id="418" name="Google Shape;418;p15"/>
          <p:cNvPicPr preferRelativeResize="0"/>
          <p:nvPr/>
        </p:nvPicPr>
        <p:blipFill rotWithShape="1">
          <a:blip r:embed="rId5">
            <a:alphaModFix/>
          </a:blip>
          <a:srcRect b="0" l="0" r="0" t="0"/>
          <a:stretch/>
        </p:blipFill>
        <p:spPr>
          <a:xfrm>
            <a:off x="1047750" y="1619250"/>
            <a:ext cx="7086600" cy="2114550"/>
          </a:xfrm>
          <a:prstGeom prst="rect">
            <a:avLst/>
          </a:prstGeom>
          <a:noFill/>
          <a:ln>
            <a:noFill/>
          </a:ln>
        </p:spPr>
      </p:pic>
      <p:pic>
        <p:nvPicPr>
          <p:cNvPr descr="preencoded.png" id="419" name="Google Shape;419;p15"/>
          <p:cNvPicPr preferRelativeResize="0"/>
          <p:nvPr/>
        </p:nvPicPr>
        <p:blipFill rotWithShape="1">
          <a:blip r:embed="rId6">
            <a:alphaModFix/>
          </a:blip>
          <a:srcRect b="0" l="0" r="0" t="0"/>
          <a:stretch/>
        </p:blipFill>
        <p:spPr>
          <a:xfrm>
            <a:off x="5934075" y="1619250"/>
            <a:ext cx="9638723" cy="2114550"/>
          </a:xfrm>
          <a:prstGeom prst="rect">
            <a:avLst/>
          </a:prstGeom>
          <a:noFill/>
          <a:ln>
            <a:noFill/>
          </a:ln>
        </p:spPr>
      </p:pic>
      <p:pic>
        <p:nvPicPr>
          <p:cNvPr descr="preencoded.png" id="420" name="Google Shape;420;p15"/>
          <p:cNvPicPr preferRelativeResize="0"/>
          <p:nvPr/>
        </p:nvPicPr>
        <p:blipFill rotWithShape="1">
          <a:blip r:embed="rId7">
            <a:alphaModFix/>
          </a:blip>
          <a:srcRect b="0" l="0" r="0" t="0"/>
          <a:stretch/>
        </p:blipFill>
        <p:spPr>
          <a:xfrm>
            <a:off x="1047750" y="1619250"/>
            <a:ext cx="16192500" cy="6810375"/>
          </a:xfrm>
          <a:prstGeom prst="rect">
            <a:avLst/>
          </a:prstGeom>
          <a:noFill/>
          <a:ln>
            <a:noFill/>
          </a:ln>
        </p:spPr>
      </p:pic>
      <p:pic>
        <p:nvPicPr>
          <p:cNvPr descr="preencoded.png" id="421" name="Google Shape;421;p15"/>
          <p:cNvPicPr preferRelativeResize="0"/>
          <p:nvPr/>
        </p:nvPicPr>
        <p:blipFill rotWithShape="1">
          <a:blip r:embed="rId8">
            <a:alphaModFix/>
          </a:blip>
          <a:srcRect b="0" l="0" r="0" t="0"/>
          <a:stretch/>
        </p:blipFill>
        <p:spPr>
          <a:xfrm>
            <a:off x="1933575" y="4191000"/>
            <a:ext cx="695325" cy="552805"/>
          </a:xfrm>
          <a:prstGeom prst="rect">
            <a:avLst/>
          </a:prstGeom>
          <a:noFill/>
          <a:ln>
            <a:noFill/>
          </a:ln>
        </p:spPr>
      </p:pic>
      <p:pic>
        <p:nvPicPr>
          <p:cNvPr descr="preencoded.png" id="422" name="Google Shape;422;p15"/>
          <p:cNvPicPr preferRelativeResize="0"/>
          <p:nvPr/>
        </p:nvPicPr>
        <p:blipFill rotWithShape="1">
          <a:blip r:embed="rId9">
            <a:alphaModFix/>
          </a:blip>
          <a:srcRect b="0" l="0" r="0" t="0"/>
          <a:stretch/>
        </p:blipFill>
        <p:spPr>
          <a:xfrm>
            <a:off x="1047750" y="3724275"/>
            <a:ext cx="16192500" cy="19050"/>
          </a:xfrm>
          <a:prstGeom prst="rect">
            <a:avLst/>
          </a:prstGeom>
          <a:noFill/>
          <a:ln>
            <a:noFill/>
          </a:ln>
        </p:spPr>
      </p:pic>
      <p:sp>
        <p:nvSpPr>
          <p:cNvPr id="423" name="Google Shape;423;p15"/>
          <p:cNvSpPr/>
          <p:nvPr/>
        </p:nvSpPr>
        <p:spPr>
          <a:xfrm>
            <a:off x="3762375" y="2562225"/>
            <a:ext cx="1609725"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1200"/>
              <a:buFont typeface="JetBrains Mono Medium"/>
              <a:buNone/>
            </a:pPr>
            <a:r>
              <a:rPr b="0" i="0" lang="en-US" sz="1200" u="none" cap="none" strike="noStrike">
                <a:solidFill>
                  <a:srgbClr val="000000"/>
                </a:solidFill>
                <a:latin typeface="JetBrains Mono Medium"/>
                <a:ea typeface="JetBrains Mono Medium"/>
                <a:cs typeface="JetBrains Mono Medium"/>
                <a:sym typeface="JetBrains Mono Medium"/>
              </a:rPr>
              <a:t>IMAGE PLACEHOLDER</a:t>
            </a:r>
            <a:endParaRPr b="0" i="0" sz="1200" u="none" cap="none" strike="noStrike">
              <a:solidFill>
                <a:schemeClr val="dk1"/>
              </a:solidFill>
              <a:latin typeface="Calibri"/>
              <a:ea typeface="Calibri"/>
              <a:cs typeface="Calibri"/>
              <a:sym typeface="Calibri"/>
            </a:endParaRPr>
          </a:p>
        </p:txBody>
      </p:sp>
      <p:sp>
        <p:nvSpPr>
          <p:cNvPr id="424" name="Google Shape;424;p15"/>
          <p:cNvSpPr/>
          <p:nvPr/>
        </p:nvSpPr>
        <p:spPr>
          <a:xfrm>
            <a:off x="1885950" y="4933950"/>
            <a:ext cx="14468475" cy="17621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1E6"/>
              </a:buClr>
              <a:buSzPts val="2400"/>
              <a:buFont typeface="JetBrains Mono"/>
              <a:buNone/>
            </a:pPr>
            <a:r>
              <a:rPr b="0" i="0" lang="en-US" sz="2400" u="none" cap="none" strike="noStrike">
                <a:solidFill>
                  <a:srgbClr val="E5E1E6"/>
                </a:solidFill>
                <a:latin typeface="JetBrains Mono"/>
                <a:ea typeface="JetBrains Mono"/>
                <a:cs typeface="JetBrains Mono"/>
                <a:sym typeface="JetBrains Mono"/>
              </a:rPr>
              <a:t>Lorem ipsum dolor sit amet consectetur. Imperdiet tempor nulla eros lacinia a nisl facilisi. Viverra risus maecenas odio sem enim et tortor. Euismod nulla enim tempor nisi malesuada blandit gravida at eget. Eget ac velit neque a eget volutpat aliquam. Id cursus platea turpis sed faucibus amet purus augue</a:t>
            </a:r>
            <a:endParaRPr b="0" i="0" sz="2400" u="none" cap="none" strike="noStrike">
              <a:solidFill>
                <a:schemeClr val="dk1"/>
              </a:solidFill>
              <a:latin typeface="Calibri"/>
              <a:ea typeface="Calibri"/>
              <a:cs typeface="Calibri"/>
              <a:sym typeface="Calibri"/>
            </a:endParaRPr>
          </a:p>
        </p:txBody>
      </p:sp>
      <p:sp>
        <p:nvSpPr>
          <p:cNvPr id="425" name="Google Shape;425;p15"/>
          <p:cNvSpPr/>
          <p:nvPr/>
        </p:nvSpPr>
        <p:spPr>
          <a:xfrm>
            <a:off x="1885950" y="7077075"/>
            <a:ext cx="5900400" cy="304800"/>
          </a:xfrm>
          <a:prstGeom prst="rect">
            <a:avLst/>
          </a:prstGeom>
          <a:noFill/>
          <a:ln>
            <a:noFill/>
          </a:ln>
        </p:spPr>
        <p:txBody>
          <a:bodyPr anchorCtr="0" anchor="t" bIns="0" lIns="0" spcFirstLastPara="1" rIns="0" wrap="square" tIns="0">
            <a:noAutofit/>
          </a:bodyPr>
          <a:lstStyle/>
          <a:p>
            <a:pPr indent="0" lvl="0" marL="0" marR="0" rtl="0" algn="l">
              <a:lnSpc>
                <a:spcPct val="106250"/>
              </a:lnSpc>
              <a:spcBef>
                <a:spcPts val="0"/>
              </a:spcBef>
              <a:spcAft>
                <a:spcPts val="0"/>
              </a:spcAft>
              <a:buClr>
                <a:srgbClr val="EFEDEF"/>
              </a:buClr>
              <a:buSzPts val="3600"/>
              <a:buFont typeface="Monda"/>
              <a:buNone/>
            </a:pPr>
            <a:r>
              <a:rPr b="0" i="0" lang="en-US" sz="3600" u="none" cap="none" strike="noStrike">
                <a:solidFill>
                  <a:srgbClr val="EFEDEF"/>
                </a:solidFill>
                <a:latin typeface="Monda"/>
                <a:ea typeface="Monda"/>
                <a:cs typeface="Monda"/>
                <a:sym typeface="Monda"/>
              </a:rPr>
              <a:t>NAME LAST NAME</a:t>
            </a:r>
            <a:endParaRPr b="0" i="0" sz="3600" u="none" cap="none" strike="noStrike">
              <a:solidFill>
                <a:schemeClr val="dk1"/>
              </a:solidFill>
              <a:latin typeface="Calibri"/>
              <a:ea typeface="Calibri"/>
              <a:cs typeface="Calibri"/>
              <a:sym typeface="Calibri"/>
            </a:endParaRPr>
          </a:p>
        </p:txBody>
      </p:sp>
      <p:sp>
        <p:nvSpPr>
          <p:cNvPr id="426" name="Google Shape;426;p15"/>
          <p:cNvSpPr/>
          <p:nvPr/>
        </p:nvSpPr>
        <p:spPr>
          <a:xfrm>
            <a:off x="1885950" y="7677150"/>
            <a:ext cx="2676600" cy="304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3BCC3"/>
              </a:buClr>
              <a:buSzPts val="1500"/>
              <a:buFont typeface="JetBrains Mono"/>
              <a:buNone/>
            </a:pPr>
            <a:r>
              <a:rPr b="0" i="0" lang="en-US" sz="1500" u="none" cap="none" strike="noStrike">
                <a:solidFill>
                  <a:srgbClr val="C3BCC3"/>
                </a:solidFill>
                <a:latin typeface="JetBrains Mono"/>
                <a:ea typeface="JetBrains Mono"/>
                <a:cs typeface="JetBrains Mono"/>
                <a:sym typeface="JetBrains Mono"/>
              </a:rPr>
              <a:t>Job title, Company name</a:t>
            </a:r>
            <a:endParaRPr b="0" i="0" sz="1500" u="none" cap="none" strike="noStrike">
              <a:solidFill>
                <a:schemeClr val="dk1"/>
              </a:solidFill>
              <a:latin typeface="Calibri"/>
              <a:ea typeface="Calibri"/>
              <a:cs typeface="Calibri"/>
              <a:sym typeface="Calibri"/>
            </a:endParaRPr>
          </a:p>
        </p:txBody>
      </p:sp>
      <p:pic>
        <p:nvPicPr>
          <p:cNvPr descr="preencoded.png" id="427" name="Google Shape;427;p15"/>
          <p:cNvPicPr preferRelativeResize="0"/>
          <p:nvPr/>
        </p:nvPicPr>
        <p:blipFill rotWithShape="1">
          <a:blip r:embed="rId10">
            <a:alphaModFix/>
          </a:blip>
          <a:srcRect b="0" l="0" r="0" t="0"/>
          <a:stretch/>
        </p:blipFill>
        <p:spPr>
          <a:xfrm>
            <a:off x="609600" y="457200"/>
            <a:ext cx="17068802" cy="381000"/>
          </a:xfrm>
          <a:prstGeom prst="rect">
            <a:avLst/>
          </a:prstGeom>
          <a:noFill/>
          <a:ln>
            <a:noFill/>
          </a:ln>
        </p:spPr>
      </p:pic>
      <p:sp>
        <p:nvSpPr>
          <p:cNvPr id="428" name="Google Shape;428;p15"/>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QUOTE</a:t>
            </a:r>
            <a:endParaRPr b="0" i="0" sz="1200" u="none" cap="none" strike="noStrike">
              <a:solidFill>
                <a:schemeClr val="dk1"/>
              </a:solidFill>
              <a:latin typeface="Calibri"/>
              <a:ea typeface="Calibri"/>
              <a:cs typeface="Calibri"/>
              <a:sym typeface="Calibri"/>
            </a:endParaRPr>
          </a:p>
        </p:txBody>
      </p:sp>
      <p:sp>
        <p:nvSpPr>
          <p:cNvPr id="429" name="Google Shape;429;p15"/>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pic>
        <p:nvPicPr>
          <p:cNvPr descr="preencoded.png" id="435" name="Google Shape;435;p16"/>
          <p:cNvPicPr preferRelativeResize="0"/>
          <p:nvPr/>
        </p:nvPicPr>
        <p:blipFill rotWithShape="1">
          <a:blip r:embed="rId4">
            <a:alphaModFix/>
          </a:blip>
          <a:srcRect b="0" l="0" r="0" t="0"/>
          <a:stretch/>
        </p:blipFill>
        <p:spPr>
          <a:xfrm>
            <a:off x="1047750" y="1619250"/>
            <a:ext cx="16192500" cy="6810375"/>
          </a:xfrm>
          <a:prstGeom prst="rect">
            <a:avLst/>
          </a:prstGeom>
          <a:noFill/>
          <a:ln>
            <a:noFill/>
          </a:ln>
        </p:spPr>
      </p:pic>
      <p:pic>
        <p:nvPicPr>
          <p:cNvPr descr="preencoded.png" id="436" name="Google Shape;436;p16"/>
          <p:cNvPicPr preferRelativeResize="0"/>
          <p:nvPr/>
        </p:nvPicPr>
        <p:blipFill rotWithShape="1">
          <a:blip r:embed="rId5">
            <a:alphaModFix/>
          </a:blip>
          <a:srcRect b="0" l="0" r="0" t="0"/>
          <a:stretch/>
        </p:blipFill>
        <p:spPr>
          <a:xfrm>
            <a:off x="6629400" y="2505075"/>
            <a:ext cx="695325" cy="552805"/>
          </a:xfrm>
          <a:prstGeom prst="rect">
            <a:avLst/>
          </a:prstGeom>
          <a:noFill/>
          <a:ln>
            <a:noFill/>
          </a:ln>
        </p:spPr>
      </p:pic>
      <p:pic>
        <p:nvPicPr>
          <p:cNvPr descr="preencoded.png" id="437" name="Google Shape;437;p16"/>
          <p:cNvPicPr preferRelativeResize="0"/>
          <p:nvPr/>
        </p:nvPicPr>
        <p:blipFill rotWithShape="1">
          <a:blip r:embed="rId6">
            <a:alphaModFix/>
          </a:blip>
          <a:srcRect b="0" l="0" r="0" t="0"/>
          <a:stretch/>
        </p:blipFill>
        <p:spPr>
          <a:xfrm>
            <a:off x="15601950" y="2076450"/>
            <a:ext cx="1181100" cy="1181100"/>
          </a:xfrm>
          <a:prstGeom prst="rect">
            <a:avLst/>
          </a:prstGeom>
          <a:noFill/>
          <a:ln>
            <a:noFill/>
          </a:ln>
        </p:spPr>
      </p:pic>
      <p:pic>
        <p:nvPicPr>
          <p:cNvPr descr="preencoded.png" id="438" name="Google Shape;438;p16"/>
          <p:cNvPicPr preferRelativeResize="0"/>
          <p:nvPr/>
        </p:nvPicPr>
        <p:blipFill rotWithShape="1">
          <a:blip r:embed="rId7">
            <a:alphaModFix/>
          </a:blip>
          <a:srcRect b="0" l="0" r="0" t="0"/>
          <a:stretch/>
        </p:blipFill>
        <p:spPr>
          <a:xfrm>
            <a:off x="1047750" y="1619250"/>
            <a:ext cx="5048250" cy="6810375"/>
          </a:xfrm>
          <a:prstGeom prst="rect">
            <a:avLst/>
          </a:prstGeom>
          <a:noFill/>
          <a:ln>
            <a:noFill/>
          </a:ln>
        </p:spPr>
      </p:pic>
      <p:pic>
        <p:nvPicPr>
          <p:cNvPr descr="preencoded.png" id="439" name="Google Shape;439;p16"/>
          <p:cNvPicPr preferRelativeResize="0"/>
          <p:nvPr/>
        </p:nvPicPr>
        <p:blipFill rotWithShape="1">
          <a:blip r:embed="rId8">
            <a:alphaModFix/>
          </a:blip>
          <a:srcRect b="0" l="0" r="0" t="0"/>
          <a:stretch/>
        </p:blipFill>
        <p:spPr>
          <a:xfrm>
            <a:off x="6086475" y="1619250"/>
            <a:ext cx="19050" cy="6810375"/>
          </a:xfrm>
          <a:prstGeom prst="rect">
            <a:avLst/>
          </a:prstGeom>
          <a:noFill/>
          <a:ln>
            <a:noFill/>
          </a:ln>
        </p:spPr>
      </p:pic>
      <p:pic>
        <p:nvPicPr>
          <p:cNvPr descr="preencoded.png" id="440" name="Google Shape;440;p16"/>
          <p:cNvPicPr preferRelativeResize="0"/>
          <p:nvPr/>
        </p:nvPicPr>
        <p:blipFill rotWithShape="1">
          <a:blip r:embed="rId9">
            <a:alphaModFix/>
          </a:blip>
          <a:srcRect b="0" l="0" r="0" t="0"/>
          <a:stretch/>
        </p:blipFill>
        <p:spPr>
          <a:xfrm>
            <a:off x="1047750" y="1619250"/>
            <a:ext cx="16192500" cy="6810375"/>
          </a:xfrm>
          <a:prstGeom prst="rect">
            <a:avLst/>
          </a:prstGeom>
          <a:noFill/>
          <a:ln>
            <a:noFill/>
          </a:ln>
        </p:spPr>
      </p:pic>
      <p:sp>
        <p:nvSpPr>
          <p:cNvPr id="441" name="Google Shape;441;p16"/>
          <p:cNvSpPr/>
          <p:nvPr/>
        </p:nvSpPr>
        <p:spPr>
          <a:xfrm>
            <a:off x="6581775" y="6838950"/>
            <a:ext cx="6496800" cy="304800"/>
          </a:xfrm>
          <a:prstGeom prst="rect">
            <a:avLst/>
          </a:prstGeom>
          <a:noFill/>
          <a:ln>
            <a:noFill/>
          </a:ln>
        </p:spPr>
        <p:txBody>
          <a:bodyPr anchorCtr="0" anchor="t" bIns="0" lIns="0" spcFirstLastPara="1" rIns="0" wrap="square" tIns="0">
            <a:noAutofit/>
          </a:bodyPr>
          <a:lstStyle/>
          <a:p>
            <a:pPr indent="0" lvl="0" marL="0" marR="0" rtl="0" algn="l">
              <a:lnSpc>
                <a:spcPct val="106250"/>
              </a:lnSpc>
              <a:spcBef>
                <a:spcPts val="0"/>
              </a:spcBef>
              <a:spcAft>
                <a:spcPts val="0"/>
              </a:spcAft>
              <a:buClr>
                <a:srgbClr val="EFEDEF"/>
              </a:buClr>
              <a:buSzPts val="3600"/>
              <a:buFont typeface="Monda"/>
              <a:buNone/>
            </a:pPr>
            <a:r>
              <a:rPr b="0" i="0" lang="en-US" sz="3600" u="none" cap="none" strike="noStrike">
                <a:solidFill>
                  <a:srgbClr val="EFEDEF"/>
                </a:solidFill>
                <a:latin typeface="Monda"/>
                <a:ea typeface="Monda"/>
                <a:cs typeface="Monda"/>
                <a:sym typeface="Monda"/>
              </a:rPr>
              <a:t>NAME LAST NAME</a:t>
            </a:r>
            <a:endParaRPr b="0" i="0" sz="3600" u="none" cap="none" strike="noStrike">
              <a:solidFill>
                <a:schemeClr val="dk1"/>
              </a:solidFill>
              <a:latin typeface="Calibri"/>
              <a:ea typeface="Calibri"/>
              <a:cs typeface="Calibri"/>
              <a:sym typeface="Calibri"/>
            </a:endParaRPr>
          </a:p>
        </p:txBody>
      </p:sp>
      <p:sp>
        <p:nvSpPr>
          <p:cNvPr id="442" name="Google Shape;442;p16"/>
          <p:cNvSpPr/>
          <p:nvPr/>
        </p:nvSpPr>
        <p:spPr>
          <a:xfrm>
            <a:off x="6581775" y="7439025"/>
            <a:ext cx="2676600" cy="304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3BCC3"/>
              </a:buClr>
              <a:buSzPts val="1500"/>
              <a:buFont typeface="JetBrains Mono"/>
              <a:buNone/>
            </a:pPr>
            <a:r>
              <a:rPr b="0" i="0" lang="en-US" sz="1500" u="none" cap="none" strike="noStrike">
                <a:solidFill>
                  <a:srgbClr val="C3BCC3"/>
                </a:solidFill>
                <a:latin typeface="JetBrains Mono"/>
                <a:ea typeface="JetBrains Mono"/>
                <a:cs typeface="JetBrains Mono"/>
                <a:sym typeface="JetBrains Mono"/>
              </a:rPr>
              <a:t>Job title, Company name</a:t>
            </a:r>
            <a:endParaRPr b="0" i="0" sz="1500" u="none" cap="none" strike="noStrike">
              <a:solidFill>
                <a:schemeClr val="dk1"/>
              </a:solidFill>
              <a:latin typeface="Calibri"/>
              <a:ea typeface="Calibri"/>
              <a:cs typeface="Calibri"/>
              <a:sym typeface="Calibri"/>
            </a:endParaRPr>
          </a:p>
        </p:txBody>
      </p:sp>
      <p:sp>
        <p:nvSpPr>
          <p:cNvPr id="443" name="Google Shape;443;p16"/>
          <p:cNvSpPr/>
          <p:nvPr/>
        </p:nvSpPr>
        <p:spPr>
          <a:xfrm>
            <a:off x="6581775" y="3667125"/>
            <a:ext cx="9791700" cy="27146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1E6"/>
              </a:buClr>
              <a:buSzPts val="2400"/>
              <a:buFont typeface="JetBrains Mono"/>
              <a:buNone/>
            </a:pPr>
            <a:r>
              <a:rPr b="0" i="0" lang="en-US" sz="2400" u="none" cap="none" strike="noStrike">
                <a:solidFill>
                  <a:srgbClr val="E5E1E6"/>
                </a:solidFill>
                <a:latin typeface="JetBrains Mono"/>
                <a:ea typeface="JetBrains Mono"/>
                <a:cs typeface="JetBrains Mono"/>
                <a:sym typeface="JetBrains Mono"/>
              </a:rPr>
              <a:t>Lorem ipsum dolor sit amet consectetur. Imperdiet tempor nulla eros lacinia a nisl facilisi. Viverra risus maecenas odio sem enim et tortor. Euismod nulla enim tempor nisi malesuada blandit gravida at eget. Eget ac velit neque a eget volutpat aliquam. Id cursus platea turpis sed faucibus amet purus augue.”</a:t>
            </a:r>
            <a:endParaRPr b="0" i="0" sz="2400" u="none" cap="none" strike="noStrike">
              <a:solidFill>
                <a:schemeClr val="dk1"/>
              </a:solidFill>
              <a:latin typeface="Calibri"/>
              <a:ea typeface="Calibri"/>
              <a:cs typeface="Calibri"/>
              <a:sym typeface="Calibri"/>
            </a:endParaRPr>
          </a:p>
        </p:txBody>
      </p:sp>
      <p:sp>
        <p:nvSpPr>
          <p:cNvPr id="444" name="Google Shape;444;p16"/>
          <p:cNvSpPr/>
          <p:nvPr/>
        </p:nvSpPr>
        <p:spPr>
          <a:xfrm>
            <a:off x="2400300" y="4857750"/>
            <a:ext cx="2343150" cy="342900"/>
          </a:xfrm>
          <a:prstGeom prst="rect">
            <a:avLst/>
          </a:prstGeom>
          <a:noFill/>
          <a:ln>
            <a:noFill/>
          </a:ln>
        </p:spPr>
        <p:txBody>
          <a:bodyPr anchorCtr="0" anchor="t" bIns="0" lIns="0" spcFirstLastPara="1" rIns="0" wrap="square" tIns="0">
            <a:noAutofit/>
          </a:bodyPr>
          <a:lstStyle/>
          <a:p>
            <a:pPr indent="0" lvl="0" marL="0" marR="0" rtl="0" algn="ctr">
              <a:lnSpc>
                <a:spcPct val="150056"/>
              </a:lnSpc>
              <a:spcBef>
                <a:spcPts val="0"/>
              </a:spcBef>
              <a:spcAft>
                <a:spcPts val="0"/>
              </a:spcAft>
              <a:buClr>
                <a:srgbClr val="828282"/>
              </a:buClr>
              <a:buSzPts val="1770"/>
              <a:buFont typeface="JetBrains Mono Medium"/>
              <a:buNone/>
            </a:pPr>
            <a:r>
              <a:rPr b="0" i="0" lang="en-US" sz="1770" u="none" cap="none" strike="noStrike">
                <a:solidFill>
                  <a:srgbClr val="828282"/>
                </a:solidFill>
                <a:latin typeface="JetBrains Mono Medium"/>
                <a:ea typeface="JetBrains Mono Medium"/>
                <a:cs typeface="JetBrains Mono Medium"/>
                <a:sym typeface="JetBrains Mono Medium"/>
              </a:rPr>
              <a:t>IMAGE PLACEHOLDER</a:t>
            </a:r>
            <a:endParaRPr b="0" i="0" sz="1770" u="none" cap="none" strike="noStrike">
              <a:solidFill>
                <a:schemeClr val="dk1"/>
              </a:solidFill>
              <a:latin typeface="Calibri"/>
              <a:ea typeface="Calibri"/>
              <a:cs typeface="Calibri"/>
              <a:sym typeface="Calibri"/>
            </a:endParaRPr>
          </a:p>
        </p:txBody>
      </p:sp>
      <p:pic>
        <p:nvPicPr>
          <p:cNvPr descr="preencoded.png" id="445" name="Google Shape;445;p16"/>
          <p:cNvPicPr preferRelativeResize="0"/>
          <p:nvPr/>
        </p:nvPicPr>
        <p:blipFill rotWithShape="1">
          <a:blip r:embed="rId10">
            <a:alphaModFix/>
          </a:blip>
          <a:srcRect b="0" l="0" r="0" t="0"/>
          <a:stretch/>
        </p:blipFill>
        <p:spPr>
          <a:xfrm>
            <a:off x="609600" y="457200"/>
            <a:ext cx="17068802" cy="381000"/>
          </a:xfrm>
          <a:prstGeom prst="rect">
            <a:avLst/>
          </a:prstGeom>
          <a:noFill/>
          <a:ln>
            <a:noFill/>
          </a:ln>
        </p:spPr>
      </p:pic>
      <p:sp>
        <p:nvSpPr>
          <p:cNvPr id="446" name="Google Shape;446;p16"/>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QUOTE</a:t>
            </a:r>
            <a:endParaRPr b="0" i="0" sz="1200" u="none" cap="none" strike="noStrike">
              <a:solidFill>
                <a:schemeClr val="dk1"/>
              </a:solidFill>
              <a:latin typeface="Calibri"/>
              <a:ea typeface="Calibri"/>
              <a:cs typeface="Calibri"/>
              <a:sym typeface="Calibri"/>
            </a:endParaRPr>
          </a:p>
        </p:txBody>
      </p:sp>
      <p:sp>
        <p:nvSpPr>
          <p:cNvPr id="447" name="Google Shape;447;p16"/>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pic>
        <p:nvPicPr>
          <p:cNvPr descr="preencoded.png" id="453" name="Google Shape;453;p31"/>
          <p:cNvPicPr preferRelativeResize="0"/>
          <p:nvPr/>
        </p:nvPicPr>
        <p:blipFill rotWithShape="1">
          <a:blip r:embed="rId4">
            <a:alphaModFix/>
          </a:blip>
          <a:srcRect b="0" l="0" r="0" t="0"/>
          <a:stretch/>
        </p:blipFill>
        <p:spPr>
          <a:xfrm>
            <a:off x="1047750" y="2524125"/>
            <a:ext cx="866775" cy="689113"/>
          </a:xfrm>
          <a:prstGeom prst="rect">
            <a:avLst/>
          </a:prstGeom>
          <a:noFill/>
          <a:ln>
            <a:noFill/>
          </a:ln>
        </p:spPr>
      </p:pic>
      <p:sp>
        <p:nvSpPr>
          <p:cNvPr id="454" name="Google Shape;454;p31"/>
          <p:cNvSpPr/>
          <p:nvPr/>
        </p:nvSpPr>
        <p:spPr>
          <a:xfrm>
            <a:off x="1000125" y="3686175"/>
            <a:ext cx="16240125" cy="29146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1E6"/>
              </a:buClr>
              <a:buSzPts val="3150"/>
              <a:buFont typeface="JetBrains Mono"/>
              <a:buNone/>
            </a:pPr>
            <a:r>
              <a:rPr b="0" i="0" lang="en-US" sz="3150" u="none" cap="none" strike="noStrike">
                <a:solidFill>
                  <a:srgbClr val="E5E1E6"/>
                </a:solidFill>
                <a:latin typeface="JetBrains Mono"/>
                <a:ea typeface="JetBrains Mono"/>
                <a:cs typeface="JetBrains Mono"/>
                <a:sym typeface="JetBrains Mono"/>
              </a:rPr>
              <a:t>Lorem ipsum dolor sit amet consectetur. Maecenas urna aliquet blandit at arcu. Mollis aliquam mus turpis maecenas ut netus tempus vulputate consectetur. Commodo vitae aliquet in vivamus integer blandit. Elementum varius elementum morbi lacus facilisis commodo.</a:t>
            </a:r>
            <a:br>
              <a:rPr b="0" i="0" lang="en-US" sz="3150" u="none" cap="none" strike="noStrike">
                <a:solidFill>
                  <a:srgbClr val="E5E1E6"/>
                </a:solidFill>
                <a:latin typeface="JetBrains Mono"/>
                <a:ea typeface="JetBrains Mono"/>
                <a:cs typeface="JetBrains Mono"/>
                <a:sym typeface="JetBrains Mono"/>
              </a:rPr>
            </a:br>
            <a:r>
              <a:rPr b="0" i="0" lang="en-US" sz="3150" u="none" cap="none" strike="noStrike">
                <a:solidFill>
                  <a:srgbClr val="E5E1E6"/>
                </a:solidFill>
                <a:latin typeface="JetBrains Mono"/>
                <a:ea typeface="JetBrains Mono"/>
                <a:cs typeface="JetBrains Mono"/>
                <a:sym typeface="JetBrains Mono"/>
              </a:rPr>
              <a:t>Non tristique egestas odio quam ipsum. Magna sed eu.”</a:t>
            </a:r>
            <a:endParaRPr b="0" i="0" sz="3150" u="none" cap="none" strike="noStrike">
              <a:solidFill>
                <a:schemeClr val="dk1"/>
              </a:solidFill>
              <a:latin typeface="Calibri"/>
              <a:ea typeface="Calibri"/>
              <a:cs typeface="Calibri"/>
              <a:sym typeface="Calibri"/>
            </a:endParaRPr>
          </a:p>
        </p:txBody>
      </p:sp>
      <p:sp>
        <p:nvSpPr>
          <p:cNvPr id="455" name="Google Shape;455;p31"/>
          <p:cNvSpPr/>
          <p:nvPr/>
        </p:nvSpPr>
        <p:spPr>
          <a:xfrm>
            <a:off x="1000125" y="7458075"/>
            <a:ext cx="8171700" cy="304800"/>
          </a:xfrm>
          <a:prstGeom prst="rect">
            <a:avLst/>
          </a:prstGeom>
          <a:noFill/>
          <a:ln>
            <a:noFill/>
          </a:ln>
        </p:spPr>
        <p:txBody>
          <a:bodyPr anchorCtr="0" anchor="t" bIns="0" lIns="0" spcFirstLastPara="1" rIns="0" wrap="square" tIns="0">
            <a:noAutofit/>
          </a:bodyPr>
          <a:lstStyle/>
          <a:p>
            <a:pPr indent="0" lvl="0" marL="0" marR="0" rtl="0" algn="l">
              <a:lnSpc>
                <a:spcPct val="106250"/>
              </a:lnSpc>
              <a:spcBef>
                <a:spcPts val="0"/>
              </a:spcBef>
              <a:spcAft>
                <a:spcPts val="0"/>
              </a:spcAft>
              <a:buClr>
                <a:srgbClr val="EFEDEF"/>
              </a:buClr>
              <a:buSzPts val="3600"/>
              <a:buFont typeface="Monda"/>
              <a:buNone/>
            </a:pPr>
            <a:r>
              <a:rPr b="0" i="0" lang="en-US" sz="3600" u="none" cap="none" strike="noStrike">
                <a:solidFill>
                  <a:srgbClr val="EFEDEF"/>
                </a:solidFill>
                <a:latin typeface="Monda"/>
                <a:ea typeface="Monda"/>
                <a:cs typeface="Monda"/>
                <a:sym typeface="Monda"/>
              </a:rPr>
              <a:t>NAME LAST NAME</a:t>
            </a:r>
            <a:endParaRPr b="0" i="0" sz="3600" u="none" cap="none" strike="noStrike">
              <a:solidFill>
                <a:schemeClr val="dk1"/>
              </a:solidFill>
              <a:latin typeface="Calibri"/>
              <a:ea typeface="Calibri"/>
              <a:cs typeface="Calibri"/>
              <a:sym typeface="Calibri"/>
            </a:endParaRPr>
          </a:p>
        </p:txBody>
      </p:sp>
      <p:sp>
        <p:nvSpPr>
          <p:cNvPr id="456" name="Google Shape;456;p31"/>
          <p:cNvSpPr/>
          <p:nvPr/>
        </p:nvSpPr>
        <p:spPr>
          <a:xfrm>
            <a:off x="1000125" y="8058150"/>
            <a:ext cx="2676600" cy="304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3BCC3"/>
              </a:buClr>
              <a:buSzPts val="1500"/>
              <a:buFont typeface="JetBrains Mono"/>
              <a:buNone/>
            </a:pPr>
            <a:r>
              <a:rPr b="0" i="0" lang="en-US" sz="1500" u="none" cap="none" strike="noStrike">
                <a:solidFill>
                  <a:srgbClr val="C3BCC3"/>
                </a:solidFill>
                <a:latin typeface="JetBrains Mono"/>
                <a:ea typeface="JetBrains Mono"/>
                <a:cs typeface="JetBrains Mono"/>
                <a:sym typeface="JetBrains Mono"/>
              </a:rPr>
              <a:t>Job title, Company name</a:t>
            </a:r>
            <a:endParaRPr b="0" i="0" sz="1500" u="none" cap="none" strike="noStrike">
              <a:solidFill>
                <a:schemeClr val="dk1"/>
              </a:solidFill>
              <a:latin typeface="Calibri"/>
              <a:ea typeface="Calibri"/>
              <a:cs typeface="Calibri"/>
              <a:sym typeface="Calibri"/>
            </a:endParaRPr>
          </a:p>
        </p:txBody>
      </p:sp>
      <p:pic>
        <p:nvPicPr>
          <p:cNvPr descr="preencoded.png" id="457" name="Google Shape;457;p31"/>
          <p:cNvPicPr preferRelativeResize="0"/>
          <p:nvPr/>
        </p:nvPicPr>
        <p:blipFill rotWithShape="1">
          <a:blip r:embed="rId5">
            <a:alphaModFix/>
          </a:blip>
          <a:srcRect b="0" l="0" r="0" t="0"/>
          <a:stretch/>
        </p:blipFill>
        <p:spPr>
          <a:xfrm>
            <a:off x="609600" y="457200"/>
            <a:ext cx="17068802" cy="381000"/>
          </a:xfrm>
          <a:prstGeom prst="rect">
            <a:avLst/>
          </a:prstGeom>
          <a:noFill/>
          <a:ln>
            <a:noFill/>
          </a:ln>
        </p:spPr>
      </p:pic>
      <p:sp>
        <p:nvSpPr>
          <p:cNvPr id="458" name="Google Shape;458;p31"/>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QUOTE</a:t>
            </a:r>
            <a:endParaRPr b="0" i="0" sz="1200" u="none" cap="none" strike="noStrike">
              <a:solidFill>
                <a:schemeClr val="dk1"/>
              </a:solidFill>
              <a:latin typeface="Calibri"/>
              <a:ea typeface="Calibri"/>
              <a:cs typeface="Calibri"/>
              <a:sym typeface="Calibri"/>
            </a:endParaRPr>
          </a:p>
        </p:txBody>
      </p:sp>
      <p:sp>
        <p:nvSpPr>
          <p:cNvPr id="459" name="Google Shape;459;p31"/>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pic>
        <p:nvPicPr>
          <p:cNvPr descr="preencoded.png" id="45" name="Google Shape;45;p5"/>
          <p:cNvPicPr preferRelativeResize="0"/>
          <p:nvPr/>
        </p:nvPicPr>
        <p:blipFill rotWithShape="1">
          <a:blip r:embed="rId4">
            <a:alphaModFix/>
          </a:blip>
          <a:srcRect b="0" l="0" r="0" t="0"/>
          <a:stretch/>
        </p:blipFill>
        <p:spPr>
          <a:xfrm>
            <a:off x="1047750" y="1619250"/>
            <a:ext cx="7839075" cy="4419600"/>
          </a:xfrm>
          <a:prstGeom prst="rect">
            <a:avLst/>
          </a:prstGeom>
          <a:noFill/>
          <a:ln>
            <a:noFill/>
          </a:ln>
        </p:spPr>
      </p:pic>
      <p:pic>
        <p:nvPicPr>
          <p:cNvPr descr="preencoded.png" id="46" name="Google Shape;46;p5"/>
          <p:cNvPicPr preferRelativeResize="0"/>
          <p:nvPr/>
        </p:nvPicPr>
        <p:blipFill rotWithShape="1">
          <a:blip r:embed="rId5">
            <a:alphaModFix/>
          </a:blip>
          <a:srcRect b="0" l="0" r="0" t="0"/>
          <a:stretch/>
        </p:blipFill>
        <p:spPr>
          <a:xfrm>
            <a:off x="1047750" y="6019800"/>
            <a:ext cx="7839075" cy="2771775"/>
          </a:xfrm>
          <a:prstGeom prst="rect">
            <a:avLst/>
          </a:prstGeom>
          <a:noFill/>
          <a:ln>
            <a:noFill/>
          </a:ln>
        </p:spPr>
      </p:pic>
      <p:pic>
        <p:nvPicPr>
          <p:cNvPr descr="preencoded.png" id="47" name="Google Shape;47;p5"/>
          <p:cNvPicPr preferRelativeResize="0"/>
          <p:nvPr/>
        </p:nvPicPr>
        <p:blipFill rotWithShape="1">
          <a:blip r:embed="rId6">
            <a:alphaModFix/>
          </a:blip>
          <a:srcRect b="0" l="0" r="0" t="0"/>
          <a:stretch/>
        </p:blipFill>
        <p:spPr>
          <a:xfrm>
            <a:off x="1047750" y="1619250"/>
            <a:ext cx="7839075" cy="4419600"/>
          </a:xfrm>
          <a:prstGeom prst="rect">
            <a:avLst/>
          </a:prstGeom>
          <a:noFill/>
          <a:ln>
            <a:noFill/>
          </a:ln>
        </p:spPr>
      </p:pic>
      <p:pic>
        <p:nvPicPr>
          <p:cNvPr descr="preencoded.png" id="48" name="Google Shape;48;p5"/>
          <p:cNvPicPr preferRelativeResize="0"/>
          <p:nvPr/>
        </p:nvPicPr>
        <p:blipFill rotWithShape="1">
          <a:blip r:embed="rId4">
            <a:alphaModFix/>
          </a:blip>
          <a:srcRect b="0" l="0" r="0" t="0"/>
          <a:stretch/>
        </p:blipFill>
        <p:spPr>
          <a:xfrm>
            <a:off x="9410700" y="1619250"/>
            <a:ext cx="7839075" cy="4419600"/>
          </a:xfrm>
          <a:prstGeom prst="rect">
            <a:avLst/>
          </a:prstGeom>
          <a:noFill/>
          <a:ln>
            <a:noFill/>
          </a:ln>
        </p:spPr>
      </p:pic>
      <p:pic>
        <p:nvPicPr>
          <p:cNvPr descr="preencoded.png" id="49" name="Google Shape;49;p5"/>
          <p:cNvPicPr preferRelativeResize="0"/>
          <p:nvPr/>
        </p:nvPicPr>
        <p:blipFill rotWithShape="1">
          <a:blip r:embed="rId5">
            <a:alphaModFix/>
          </a:blip>
          <a:srcRect b="0" l="0" r="0" t="0"/>
          <a:stretch/>
        </p:blipFill>
        <p:spPr>
          <a:xfrm>
            <a:off x="9410700" y="6019800"/>
            <a:ext cx="7839075" cy="2771775"/>
          </a:xfrm>
          <a:prstGeom prst="rect">
            <a:avLst/>
          </a:prstGeom>
          <a:noFill/>
          <a:ln>
            <a:noFill/>
          </a:ln>
        </p:spPr>
      </p:pic>
      <p:pic>
        <p:nvPicPr>
          <p:cNvPr descr="preencoded.png" id="50" name="Google Shape;50;p5"/>
          <p:cNvPicPr preferRelativeResize="0"/>
          <p:nvPr/>
        </p:nvPicPr>
        <p:blipFill rotWithShape="1">
          <a:blip r:embed="rId6">
            <a:alphaModFix/>
          </a:blip>
          <a:srcRect b="0" l="0" r="0" t="0"/>
          <a:stretch/>
        </p:blipFill>
        <p:spPr>
          <a:xfrm>
            <a:off x="9410700" y="1619250"/>
            <a:ext cx="7839075" cy="4419600"/>
          </a:xfrm>
          <a:prstGeom prst="rect">
            <a:avLst/>
          </a:prstGeom>
          <a:noFill/>
          <a:ln>
            <a:noFill/>
          </a:ln>
        </p:spPr>
      </p:pic>
      <p:sp>
        <p:nvSpPr>
          <p:cNvPr id="51" name="Google Shape;51;p5"/>
          <p:cNvSpPr/>
          <p:nvPr/>
        </p:nvSpPr>
        <p:spPr>
          <a:xfrm>
            <a:off x="1524000" y="6667500"/>
            <a:ext cx="5652600" cy="8667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EFEDEF"/>
              </a:buClr>
              <a:buSzPts val="4500"/>
              <a:buFont typeface="Monda"/>
              <a:buNone/>
            </a:pPr>
            <a:r>
              <a:rPr b="0" i="0" lang="en-US" sz="4500" u="none" cap="none" strike="noStrike">
                <a:solidFill>
                  <a:srgbClr val="EFEDEF"/>
                </a:solidFill>
                <a:latin typeface="Monda"/>
                <a:ea typeface="Monda"/>
                <a:cs typeface="Monda"/>
                <a:sym typeface="Monda"/>
              </a:rPr>
              <a:t>NAME</a:t>
            </a:r>
            <a:br>
              <a:rPr b="0" i="0" lang="en-US" sz="4500" u="none" cap="none" strike="noStrike">
                <a:solidFill>
                  <a:srgbClr val="EFEDEF"/>
                </a:solidFill>
                <a:latin typeface="Monda"/>
                <a:ea typeface="Monda"/>
                <a:cs typeface="Monda"/>
                <a:sym typeface="Monda"/>
              </a:rPr>
            </a:br>
            <a:r>
              <a:rPr b="0" i="0" lang="en-US" sz="4500" u="none" cap="none" strike="noStrike">
                <a:solidFill>
                  <a:srgbClr val="EFEDEF"/>
                </a:solidFill>
                <a:latin typeface="Monda"/>
                <a:ea typeface="Monda"/>
                <a:cs typeface="Monda"/>
                <a:sym typeface="Monda"/>
              </a:rPr>
              <a:t>LAST NAME</a:t>
            </a:r>
            <a:endParaRPr b="0" i="0" sz="4500" u="none" cap="none" strike="noStrike">
              <a:solidFill>
                <a:schemeClr val="dk1"/>
              </a:solidFill>
              <a:latin typeface="Calibri"/>
              <a:ea typeface="Calibri"/>
              <a:cs typeface="Calibri"/>
              <a:sym typeface="Calibri"/>
            </a:endParaRPr>
          </a:p>
        </p:txBody>
      </p:sp>
      <p:sp>
        <p:nvSpPr>
          <p:cNvPr id="52" name="Google Shape;52;p5"/>
          <p:cNvSpPr/>
          <p:nvPr/>
        </p:nvSpPr>
        <p:spPr>
          <a:xfrm>
            <a:off x="1524000" y="7867650"/>
            <a:ext cx="7065900" cy="304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Job title, Company name</a:t>
            </a:r>
            <a:endParaRPr b="0" i="0" sz="2100" u="none" cap="none" strike="noStrike">
              <a:solidFill>
                <a:schemeClr val="dk1"/>
              </a:solidFill>
              <a:latin typeface="Calibri"/>
              <a:ea typeface="Calibri"/>
              <a:cs typeface="Calibri"/>
              <a:sym typeface="Calibri"/>
            </a:endParaRPr>
          </a:p>
        </p:txBody>
      </p:sp>
      <p:sp>
        <p:nvSpPr>
          <p:cNvPr id="53" name="Google Shape;53;p5"/>
          <p:cNvSpPr/>
          <p:nvPr/>
        </p:nvSpPr>
        <p:spPr>
          <a:xfrm>
            <a:off x="10135475" y="3720000"/>
            <a:ext cx="6351300" cy="827700"/>
          </a:xfrm>
          <a:prstGeom prst="rect">
            <a:avLst/>
          </a:prstGeom>
          <a:noFill/>
          <a:ln>
            <a:noFill/>
          </a:ln>
        </p:spPr>
        <p:txBody>
          <a:bodyPr anchorCtr="0" anchor="t" bIns="0" lIns="0" spcFirstLastPara="1" rIns="0" wrap="square" tIns="0">
            <a:noAutofit/>
          </a:bodyPr>
          <a:lstStyle/>
          <a:p>
            <a:pPr indent="0" lvl="0" marL="0" marR="0" rtl="0" algn="ctr">
              <a:lnSpc>
                <a:spcPct val="499925"/>
              </a:lnSpc>
              <a:spcBef>
                <a:spcPts val="0"/>
              </a:spcBef>
              <a:spcAft>
                <a:spcPts val="0"/>
              </a:spcAft>
              <a:buClr>
                <a:srgbClr val="FFFFFF"/>
              </a:buClr>
              <a:buSzPts val="2695"/>
              <a:buFont typeface="Monda"/>
              <a:buNone/>
            </a:pPr>
            <a:r>
              <a:rPr b="0" i="0" lang="en-US" sz="2695" u="none" cap="none" strike="noStrike">
                <a:solidFill>
                  <a:srgbClr val="FFFFFF"/>
                </a:solidFill>
                <a:latin typeface="Monda"/>
                <a:ea typeface="Monda"/>
                <a:cs typeface="Monda"/>
                <a:sym typeface="Monda"/>
              </a:rPr>
              <a:t>IMAGE PLACEHOLDER</a:t>
            </a:r>
            <a:endParaRPr b="0" i="0" sz="2695" u="none" cap="none" strike="noStrike">
              <a:solidFill>
                <a:schemeClr val="dk1"/>
              </a:solidFill>
              <a:latin typeface="Calibri"/>
              <a:ea typeface="Calibri"/>
              <a:cs typeface="Calibri"/>
              <a:sym typeface="Calibri"/>
            </a:endParaRPr>
          </a:p>
        </p:txBody>
      </p:sp>
      <p:sp>
        <p:nvSpPr>
          <p:cNvPr id="54" name="Google Shape;54;p5"/>
          <p:cNvSpPr/>
          <p:nvPr/>
        </p:nvSpPr>
        <p:spPr>
          <a:xfrm>
            <a:off x="9886950" y="6667500"/>
            <a:ext cx="6067500" cy="8667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EFEDEF"/>
              </a:buClr>
              <a:buSzPts val="4500"/>
              <a:buFont typeface="Monda"/>
              <a:buNone/>
            </a:pPr>
            <a:r>
              <a:rPr b="0" i="0" lang="en-US" sz="4500" u="none" cap="none" strike="noStrike">
                <a:solidFill>
                  <a:srgbClr val="EFEDEF"/>
                </a:solidFill>
                <a:latin typeface="Monda"/>
                <a:ea typeface="Monda"/>
                <a:cs typeface="Monda"/>
                <a:sym typeface="Monda"/>
              </a:rPr>
              <a:t>NAME</a:t>
            </a:r>
            <a:br>
              <a:rPr b="0" i="0" lang="en-US" sz="4500" u="none" cap="none" strike="noStrike">
                <a:solidFill>
                  <a:srgbClr val="EFEDEF"/>
                </a:solidFill>
                <a:latin typeface="Monda"/>
                <a:ea typeface="Monda"/>
                <a:cs typeface="Monda"/>
                <a:sym typeface="Monda"/>
              </a:rPr>
            </a:br>
            <a:r>
              <a:rPr b="0" i="0" lang="en-US" sz="4500" u="none" cap="none" strike="noStrike">
                <a:solidFill>
                  <a:srgbClr val="EFEDEF"/>
                </a:solidFill>
                <a:latin typeface="Monda"/>
                <a:ea typeface="Monda"/>
                <a:cs typeface="Monda"/>
                <a:sym typeface="Monda"/>
              </a:rPr>
              <a:t>LAST NAME</a:t>
            </a:r>
            <a:endParaRPr b="0" i="0" sz="4500" u="none" cap="none" strike="noStrike">
              <a:solidFill>
                <a:schemeClr val="dk1"/>
              </a:solidFill>
              <a:latin typeface="Calibri"/>
              <a:ea typeface="Calibri"/>
              <a:cs typeface="Calibri"/>
              <a:sym typeface="Calibri"/>
            </a:endParaRPr>
          </a:p>
        </p:txBody>
      </p:sp>
      <p:sp>
        <p:nvSpPr>
          <p:cNvPr id="55" name="Google Shape;55;p5"/>
          <p:cNvSpPr/>
          <p:nvPr/>
        </p:nvSpPr>
        <p:spPr>
          <a:xfrm>
            <a:off x="9886950" y="7867650"/>
            <a:ext cx="5229300" cy="304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Job title, Company name</a:t>
            </a:r>
            <a:endParaRPr b="0" i="0" sz="2100" u="none" cap="none" strike="noStrike">
              <a:solidFill>
                <a:schemeClr val="dk1"/>
              </a:solidFill>
              <a:latin typeface="Calibri"/>
              <a:ea typeface="Calibri"/>
              <a:cs typeface="Calibri"/>
              <a:sym typeface="Calibri"/>
            </a:endParaRPr>
          </a:p>
        </p:txBody>
      </p:sp>
      <p:sp>
        <p:nvSpPr>
          <p:cNvPr id="56" name="Google Shape;56;p5"/>
          <p:cNvSpPr/>
          <p:nvPr/>
        </p:nvSpPr>
        <p:spPr>
          <a:xfrm>
            <a:off x="1791638" y="3720000"/>
            <a:ext cx="6351300" cy="827700"/>
          </a:xfrm>
          <a:prstGeom prst="rect">
            <a:avLst/>
          </a:prstGeom>
          <a:noFill/>
          <a:ln>
            <a:noFill/>
          </a:ln>
        </p:spPr>
        <p:txBody>
          <a:bodyPr anchorCtr="0" anchor="t" bIns="0" lIns="0" spcFirstLastPara="1" rIns="0" wrap="square" tIns="0">
            <a:noAutofit/>
          </a:bodyPr>
          <a:lstStyle/>
          <a:p>
            <a:pPr indent="0" lvl="0" marL="0" marR="0" rtl="0" algn="ctr">
              <a:lnSpc>
                <a:spcPct val="499925"/>
              </a:lnSpc>
              <a:spcBef>
                <a:spcPts val="0"/>
              </a:spcBef>
              <a:spcAft>
                <a:spcPts val="0"/>
              </a:spcAft>
              <a:buClr>
                <a:srgbClr val="FFFFFF"/>
              </a:buClr>
              <a:buSzPts val="2695"/>
              <a:buFont typeface="Monda"/>
              <a:buNone/>
            </a:pPr>
            <a:r>
              <a:rPr b="0" i="0" lang="en-US" sz="2695" u="none" cap="none" strike="noStrike">
                <a:solidFill>
                  <a:srgbClr val="FFFFFF"/>
                </a:solidFill>
                <a:latin typeface="Monda"/>
                <a:ea typeface="Monda"/>
                <a:cs typeface="Monda"/>
                <a:sym typeface="Monda"/>
              </a:rPr>
              <a:t>IMAGE PLACEHOLDER</a:t>
            </a:r>
            <a:endParaRPr b="0" i="0" sz="2695" u="none" cap="none" strike="noStrike">
              <a:solidFill>
                <a:schemeClr val="dk1"/>
              </a:solidFill>
              <a:latin typeface="Calibri"/>
              <a:ea typeface="Calibri"/>
              <a:cs typeface="Calibri"/>
              <a:sym typeface="Calibri"/>
            </a:endParaRPr>
          </a:p>
        </p:txBody>
      </p:sp>
      <p:pic>
        <p:nvPicPr>
          <p:cNvPr descr="preencoded.png" id="57" name="Google Shape;57;p5"/>
          <p:cNvPicPr preferRelativeResize="0"/>
          <p:nvPr/>
        </p:nvPicPr>
        <p:blipFill rotWithShape="1">
          <a:blip r:embed="rId7">
            <a:alphaModFix/>
          </a:blip>
          <a:srcRect b="0" l="0" r="0" t="0"/>
          <a:stretch/>
        </p:blipFill>
        <p:spPr>
          <a:xfrm>
            <a:off x="609600" y="457200"/>
            <a:ext cx="17068802" cy="381000"/>
          </a:xfrm>
          <a:prstGeom prst="rect">
            <a:avLst/>
          </a:prstGeom>
          <a:noFill/>
          <a:ln>
            <a:noFill/>
          </a:ln>
        </p:spPr>
      </p:pic>
      <p:sp>
        <p:nvSpPr>
          <p:cNvPr id="58" name="Google Shape;58;p5"/>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SPEAKERS</a:t>
            </a:r>
            <a:endParaRPr b="0" i="0" sz="1200" u="none" cap="none" strike="noStrike">
              <a:solidFill>
                <a:schemeClr val="dk1"/>
              </a:solidFill>
              <a:latin typeface="Calibri"/>
              <a:ea typeface="Calibri"/>
              <a:cs typeface="Calibri"/>
              <a:sym typeface="Calibri"/>
            </a:endParaRPr>
          </a:p>
        </p:txBody>
      </p:sp>
      <p:sp>
        <p:nvSpPr>
          <p:cNvPr id="59" name="Google Shape;59;p5"/>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10"/>
          <p:cNvSpPr/>
          <p:nvPr/>
        </p:nvSpPr>
        <p:spPr>
          <a:xfrm>
            <a:off x="1000125" y="1543050"/>
            <a:ext cx="94461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SHORT TITLE HERE</a:t>
            </a:r>
            <a:endParaRPr i="0" sz="6000" u="none" cap="none" strike="noStrike">
              <a:solidFill>
                <a:srgbClr val="000000"/>
              </a:solidFill>
              <a:latin typeface="Barlow ExtraBold"/>
              <a:ea typeface="Barlow ExtraBold"/>
              <a:cs typeface="Barlow ExtraBold"/>
              <a:sym typeface="Barlow ExtraBold"/>
            </a:endParaRPr>
          </a:p>
        </p:txBody>
      </p:sp>
      <p:sp>
        <p:nvSpPr>
          <p:cNvPr id="466" name="Google Shape;466;p10"/>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sp>
        <p:nvSpPr>
          <p:cNvPr id="467" name="Google Shape;467;p10"/>
          <p:cNvSpPr/>
          <p:nvPr/>
        </p:nvSpPr>
        <p:spPr>
          <a:xfrm>
            <a:off x="9387250" y="2200275"/>
            <a:ext cx="7601100" cy="13146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Short description goes here. Help provide an in-person introduction for Hacktoberfest</a:t>
            </a: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first timers</a:t>
            </a:r>
            <a:endParaRPr b="0" i="0" sz="2100" u="none" cap="none" strike="noStrike">
              <a:solidFill>
                <a:srgbClr val="000000"/>
              </a:solidFill>
              <a:latin typeface="Calibri"/>
              <a:ea typeface="Calibri"/>
              <a:cs typeface="Calibri"/>
              <a:sym typeface="Calibri"/>
            </a:endParaRPr>
          </a:p>
        </p:txBody>
      </p:sp>
      <p:sp>
        <p:nvSpPr>
          <p:cNvPr id="468" name="Google Shape;468;p10"/>
          <p:cNvSpPr/>
          <p:nvPr/>
        </p:nvSpPr>
        <p:spPr>
          <a:xfrm>
            <a:off x="9387250" y="1619250"/>
            <a:ext cx="6364200" cy="238200"/>
          </a:xfrm>
          <a:prstGeom prst="rect">
            <a:avLst/>
          </a:prstGeom>
          <a:noFill/>
          <a:ln>
            <a:noFill/>
          </a:ln>
        </p:spPr>
        <p:txBody>
          <a:bodyPr anchorCtr="0" anchor="t" bIns="0" lIns="0" spcFirstLastPara="1" rIns="0" wrap="square" tIns="0">
            <a:noAutofit/>
          </a:bodyPr>
          <a:lstStyle/>
          <a:p>
            <a:pPr indent="0" lvl="0" marL="0" marR="0" rtl="0" algn="l">
              <a:lnSpc>
                <a:spcPct val="210526"/>
              </a:lnSpc>
              <a:spcBef>
                <a:spcPts val="0"/>
              </a:spcBef>
              <a:spcAft>
                <a:spcPts val="0"/>
              </a:spcAft>
              <a:buClr>
                <a:srgbClr val="EFEDEF"/>
              </a:buClr>
              <a:buSzPts val="2850"/>
              <a:buFont typeface="Monda"/>
              <a:buNone/>
            </a:pPr>
            <a:r>
              <a:rPr b="0" i="0" lang="en-US" sz="2850" u="none" cap="none" strike="noStrike">
                <a:solidFill>
                  <a:srgbClr val="EFEDEF"/>
                </a:solidFill>
                <a:latin typeface="Monda"/>
                <a:ea typeface="Monda"/>
                <a:cs typeface="Monda"/>
                <a:sym typeface="Monda"/>
              </a:rPr>
              <a:t>ADD OTHER SUBTITLE HERE</a:t>
            </a:r>
            <a:endParaRPr b="0" i="0" sz="2850" u="none" cap="none" strike="noStrike">
              <a:solidFill>
                <a:srgbClr val="000000"/>
              </a:solidFill>
              <a:latin typeface="Calibri"/>
              <a:ea typeface="Calibri"/>
              <a:cs typeface="Calibri"/>
              <a:sym typeface="Calibri"/>
            </a:endParaRPr>
          </a:p>
        </p:txBody>
      </p:sp>
      <p:sp>
        <p:nvSpPr>
          <p:cNvPr id="469" name="Google Shape;469;p10"/>
          <p:cNvSpPr/>
          <p:nvPr/>
        </p:nvSpPr>
        <p:spPr>
          <a:xfrm>
            <a:off x="9387250" y="4848225"/>
            <a:ext cx="7601100" cy="13146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Short description goes here. Help provide an in-person introduction for Hacktoberfest</a:t>
            </a: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first timers</a:t>
            </a:r>
            <a:endParaRPr b="0" i="0" sz="2100" u="none" cap="none" strike="noStrike">
              <a:solidFill>
                <a:srgbClr val="000000"/>
              </a:solidFill>
              <a:latin typeface="Calibri"/>
              <a:ea typeface="Calibri"/>
              <a:cs typeface="Calibri"/>
              <a:sym typeface="Calibri"/>
            </a:endParaRPr>
          </a:p>
        </p:txBody>
      </p:sp>
      <p:sp>
        <p:nvSpPr>
          <p:cNvPr id="470" name="Google Shape;470;p10"/>
          <p:cNvSpPr/>
          <p:nvPr/>
        </p:nvSpPr>
        <p:spPr>
          <a:xfrm>
            <a:off x="9387250" y="4267200"/>
            <a:ext cx="6364200" cy="238200"/>
          </a:xfrm>
          <a:prstGeom prst="rect">
            <a:avLst/>
          </a:prstGeom>
          <a:noFill/>
          <a:ln>
            <a:noFill/>
          </a:ln>
        </p:spPr>
        <p:txBody>
          <a:bodyPr anchorCtr="0" anchor="t" bIns="0" lIns="0" spcFirstLastPara="1" rIns="0" wrap="square" tIns="0">
            <a:noAutofit/>
          </a:bodyPr>
          <a:lstStyle/>
          <a:p>
            <a:pPr indent="0" lvl="0" marL="0" marR="0" rtl="0" algn="l">
              <a:lnSpc>
                <a:spcPct val="210526"/>
              </a:lnSpc>
              <a:spcBef>
                <a:spcPts val="0"/>
              </a:spcBef>
              <a:spcAft>
                <a:spcPts val="0"/>
              </a:spcAft>
              <a:buClr>
                <a:srgbClr val="EFEDEF"/>
              </a:buClr>
              <a:buSzPts val="2850"/>
              <a:buFont typeface="Monda"/>
              <a:buNone/>
            </a:pPr>
            <a:r>
              <a:rPr b="0" i="0" lang="en-US" sz="2850" u="none" cap="none" strike="noStrike">
                <a:solidFill>
                  <a:srgbClr val="EFEDEF"/>
                </a:solidFill>
                <a:latin typeface="Monda"/>
                <a:ea typeface="Monda"/>
                <a:cs typeface="Monda"/>
                <a:sym typeface="Monda"/>
              </a:rPr>
              <a:t>ADD OTHER SUBTITLE HERE</a:t>
            </a:r>
            <a:endParaRPr b="0" i="0" sz="2850" u="none" cap="none" strike="noStrike">
              <a:solidFill>
                <a:srgbClr val="000000"/>
              </a:solidFill>
              <a:latin typeface="Calibri"/>
              <a:ea typeface="Calibri"/>
              <a:cs typeface="Calibri"/>
              <a:sym typeface="Calibri"/>
            </a:endParaRPr>
          </a:p>
        </p:txBody>
      </p:sp>
      <p:sp>
        <p:nvSpPr>
          <p:cNvPr id="471" name="Google Shape;471;p10"/>
          <p:cNvSpPr/>
          <p:nvPr/>
        </p:nvSpPr>
        <p:spPr>
          <a:xfrm>
            <a:off x="9387250" y="7496175"/>
            <a:ext cx="7601100" cy="13146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Short description goes here. Help provide an in-person introduction for Hacktoberfest</a:t>
            </a: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first timers</a:t>
            </a:r>
            <a:endParaRPr b="0" i="0" sz="2100" u="none" cap="none" strike="noStrike">
              <a:solidFill>
                <a:srgbClr val="000000"/>
              </a:solidFill>
              <a:latin typeface="Calibri"/>
              <a:ea typeface="Calibri"/>
              <a:cs typeface="Calibri"/>
              <a:sym typeface="Calibri"/>
            </a:endParaRPr>
          </a:p>
        </p:txBody>
      </p:sp>
      <p:sp>
        <p:nvSpPr>
          <p:cNvPr id="472" name="Google Shape;472;p10"/>
          <p:cNvSpPr/>
          <p:nvPr/>
        </p:nvSpPr>
        <p:spPr>
          <a:xfrm>
            <a:off x="9387250" y="6915150"/>
            <a:ext cx="6364200" cy="238200"/>
          </a:xfrm>
          <a:prstGeom prst="rect">
            <a:avLst/>
          </a:prstGeom>
          <a:noFill/>
          <a:ln>
            <a:noFill/>
          </a:ln>
        </p:spPr>
        <p:txBody>
          <a:bodyPr anchorCtr="0" anchor="t" bIns="0" lIns="0" spcFirstLastPara="1" rIns="0" wrap="square" tIns="0">
            <a:noAutofit/>
          </a:bodyPr>
          <a:lstStyle/>
          <a:p>
            <a:pPr indent="0" lvl="0" marL="0" marR="0" rtl="0" algn="l">
              <a:lnSpc>
                <a:spcPct val="210526"/>
              </a:lnSpc>
              <a:spcBef>
                <a:spcPts val="0"/>
              </a:spcBef>
              <a:spcAft>
                <a:spcPts val="0"/>
              </a:spcAft>
              <a:buClr>
                <a:srgbClr val="EFEDEF"/>
              </a:buClr>
              <a:buSzPts val="2850"/>
              <a:buFont typeface="Monda"/>
              <a:buNone/>
            </a:pPr>
            <a:r>
              <a:rPr b="0" i="0" lang="en-US" sz="2850" u="none" cap="none" strike="noStrike">
                <a:solidFill>
                  <a:srgbClr val="EFEDEF"/>
                </a:solidFill>
                <a:latin typeface="Monda"/>
                <a:ea typeface="Monda"/>
                <a:cs typeface="Monda"/>
                <a:sym typeface="Monda"/>
              </a:rPr>
              <a:t>ADD OTHER SUBTITLE HERE</a:t>
            </a:r>
            <a:endParaRPr b="0" i="0" sz="2850" u="none" cap="none" strike="noStrike">
              <a:solidFill>
                <a:srgbClr val="000000"/>
              </a:solidFill>
              <a:latin typeface="Calibri"/>
              <a:ea typeface="Calibri"/>
              <a:cs typeface="Calibri"/>
              <a:sym typeface="Calibri"/>
            </a:endParaRPr>
          </a:p>
        </p:txBody>
      </p:sp>
      <p:pic>
        <p:nvPicPr>
          <p:cNvPr descr="preencoded.png" id="473" name="Google Shape;473;p10"/>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sp>
        <p:nvSpPr>
          <p:cNvPr id="474" name="Google Shape;474;p10"/>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475" name="Google Shape;475;p10"/>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pic>
        <p:nvPicPr>
          <p:cNvPr descr="preencoded.png" id="481" name="Google Shape;481;p8"/>
          <p:cNvPicPr preferRelativeResize="0"/>
          <p:nvPr/>
        </p:nvPicPr>
        <p:blipFill rotWithShape="1">
          <a:blip r:embed="rId4">
            <a:alphaModFix/>
          </a:blip>
          <a:srcRect b="0" l="0" r="0" t="0"/>
          <a:stretch/>
        </p:blipFill>
        <p:spPr>
          <a:xfrm>
            <a:off x="1047750" y="3952875"/>
            <a:ext cx="452921" cy="226459"/>
          </a:xfrm>
          <a:prstGeom prst="rect">
            <a:avLst/>
          </a:prstGeom>
          <a:noFill/>
          <a:ln>
            <a:noFill/>
          </a:ln>
        </p:spPr>
      </p:pic>
      <p:pic>
        <p:nvPicPr>
          <p:cNvPr descr="preencoded.png" id="482" name="Google Shape;482;p8"/>
          <p:cNvPicPr preferRelativeResize="0"/>
          <p:nvPr/>
        </p:nvPicPr>
        <p:blipFill rotWithShape="1">
          <a:blip r:embed="rId4">
            <a:alphaModFix/>
          </a:blip>
          <a:srcRect b="0" l="0" r="0" t="0"/>
          <a:stretch/>
        </p:blipFill>
        <p:spPr>
          <a:xfrm>
            <a:off x="9410700" y="3952875"/>
            <a:ext cx="452921" cy="226459"/>
          </a:xfrm>
          <a:prstGeom prst="rect">
            <a:avLst/>
          </a:prstGeom>
          <a:noFill/>
          <a:ln>
            <a:noFill/>
          </a:ln>
        </p:spPr>
      </p:pic>
      <p:sp>
        <p:nvSpPr>
          <p:cNvPr id="483" name="Google Shape;483;p8"/>
          <p:cNvSpPr/>
          <p:nvPr/>
        </p:nvSpPr>
        <p:spPr>
          <a:xfrm>
            <a:off x="1000125" y="4667250"/>
            <a:ext cx="7477200" cy="45045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1500"/>
              <a:buFont typeface="JetBrains Mono"/>
              <a:buNone/>
            </a:pPr>
            <a:r>
              <a:rPr b="0" i="0" lang="en-US" sz="1500" u="none" cap="none" strike="noStrike">
                <a:solidFill>
                  <a:srgbClr val="C3BCC3"/>
                </a:solidFill>
                <a:latin typeface="JetBrains Mono"/>
                <a:ea typeface="JetBrains Mono"/>
                <a:cs typeface="JetBrains Mono"/>
                <a:sym typeface="JetBrains Mono"/>
              </a:rPr>
              <a:t>Lorem ipsum dolor sit amet consectetur. Venenatis tincidunt</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ultrices ornare ipsum et ut molestie massa. Ut nunc cursus posuere urna. Velit auctor maecenas nec quis duis ipsum fusce. Risus quam non facilisis porttitor. Sed lorem condimentum</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elit eget vitae purus metus consectetur adipiscing</a:t>
            </a:r>
            <a:br>
              <a:rPr b="0" i="0" lang="en-US" sz="1500" u="none" cap="none" strike="noStrike">
                <a:solidFill>
                  <a:srgbClr val="C3BCC3"/>
                </a:solidFill>
                <a:latin typeface="JetBrains Mono"/>
                <a:ea typeface="JetBrains Mono"/>
                <a:cs typeface="JetBrains Mono"/>
                <a:sym typeface="JetBrains Mono"/>
              </a:rPr>
            </a:b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Et dolor odio luctus at egestas. Sollicitudin fermentum neque quis lectus nunc leo odio neque. Imperdiet cursus sed amet</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Arcu lacus consequat a amet nibh adipiscing.</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Pellentesque id auctor. Venenatis amet vitae diam non elit maecenas fringilla pulvinar. Amet volutpat in sed leo ullamcorper. Aenean viverra</a:t>
            </a:r>
            <a:endParaRPr b="0" i="0" sz="1500" u="none" cap="none" strike="noStrike">
              <a:solidFill>
                <a:schemeClr val="dk1"/>
              </a:solidFill>
              <a:latin typeface="Calibri"/>
              <a:ea typeface="Calibri"/>
              <a:cs typeface="Calibri"/>
              <a:sym typeface="Calibri"/>
            </a:endParaRPr>
          </a:p>
        </p:txBody>
      </p:sp>
      <p:sp>
        <p:nvSpPr>
          <p:cNvPr id="484" name="Google Shape;484;p8"/>
          <p:cNvSpPr/>
          <p:nvPr/>
        </p:nvSpPr>
        <p:spPr>
          <a:xfrm>
            <a:off x="9363075" y="4667250"/>
            <a:ext cx="7477200" cy="45045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1500"/>
              <a:buFont typeface="JetBrains Mono"/>
              <a:buNone/>
            </a:pPr>
            <a:r>
              <a:rPr b="0" i="0" lang="en-US" sz="1500" u="none" cap="none" strike="noStrike">
                <a:solidFill>
                  <a:srgbClr val="C3BCC3"/>
                </a:solidFill>
                <a:latin typeface="JetBrains Mono"/>
                <a:ea typeface="JetBrains Mono"/>
                <a:cs typeface="JetBrains Mono"/>
                <a:sym typeface="JetBrains Mono"/>
              </a:rPr>
              <a:t>Lorem ipsum dolor sit amet consectetur. Venenatis tincidunt</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ultrices ornare ipsum et ut molestie massa. Ut nunc cursus posuere urna. Velit auctor maecenas nec quis duis ipsum fusce. Risus quam non facilisis porttitor. Sed lorem condimentum</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elit eget vitae purus metus consectetur adipiscing</a:t>
            </a:r>
            <a:br>
              <a:rPr b="0" i="0" lang="en-US" sz="1500" u="none" cap="none" strike="noStrike">
                <a:solidFill>
                  <a:srgbClr val="C3BCC3"/>
                </a:solidFill>
                <a:latin typeface="JetBrains Mono"/>
                <a:ea typeface="JetBrains Mono"/>
                <a:cs typeface="JetBrains Mono"/>
                <a:sym typeface="JetBrains Mono"/>
              </a:rPr>
            </a:b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Et dolor odio luctus at egestas. Sollicitudin fermentum neque quis lectus nunc leo odio neque. Imperdiet cursus sed amet</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Arcu lacus consequat a amet nibh adipiscing.</a:t>
            </a:r>
            <a:br>
              <a:rPr b="0" i="0" lang="en-US" sz="1500" u="none" cap="none" strike="noStrike">
                <a:solidFill>
                  <a:srgbClr val="C3BCC3"/>
                </a:solidFill>
                <a:latin typeface="JetBrains Mono"/>
                <a:ea typeface="JetBrains Mono"/>
                <a:cs typeface="JetBrains Mono"/>
                <a:sym typeface="JetBrains Mono"/>
              </a:rPr>
            </a:br>
            <a:r>
              <a:rPr b="0" i="0" lang="en-US" sz="1500" u="none" cap="none" strike="noStrike">
                <a:solidFill>
                  <a:srgbClr val="C3BCC3"/>
                </a:solidFill>
                <a:latin typeface="JetBrains Mono"/>
                <a:ea typeface="JetBrains Mono"/>
                <a:cs typeface="JetBrains Mono"/>
                <a:sym typeface="JetBrains Mono"/>
              </a:rPr>
              <a:t>Pellentesque id auctor. Venenatis amet vitae diam non elit maecenas fringilla pulvinar. Amet volutpat in sed leo ullamcorper. Aenean viverra</a:t>
            </a:r>
            <a:endParaRPr b="0" i="0" sz="1500" u="none" cap="none" strike="noStrike">
              <a:solidFill>
                <a:schemeClr val="dk1"/>
              </a:solidFill>
              <a:latin typeface="Calibri"/>
              <a:ea typeface="Calibri"/>
              <a:cs typeface="Calibri"/>
              <a:sym typeface="Calibri"/>
            </a:endParaRPr>
          </a:p>
        </p:txBody>
      </p:sp>
      <p:sp>
        <p:nvSpPr>
          <p:cNvPr id="485" name="Google Shape;485;p8"/>
          <p:cNvSpPr/>
          <p:nvPr/>
        </p:nvSpPr>
        <p:spPr>
          <a:xfrm>
            <a:off x="1695450" y="3848100"/>
            <a:ext cx="3733800" cy="43815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Add other subtitle here</a:t>
            </a:r>
            <a:endParaRPr b="0" i="0" sz="2100" u="none" cap="none" strike="noStrike">
              <a:solidFill>
                <a:schemeClr val="dk1"/>
              </a:solidFill>
              <a:latin typeface="Calibri"/>
              <a:ea typeface="Calibri"/>
              <a:cs typeface="Calibri"/>
              <a:sym typeface="Calibri"/>
            </a:endParaRPr>
          </a:p>
        </p:txBody>
      </p:sp>
      <p:sp>
        <p:nvSpPr>
          <p:cNvPr id="486" name="Google Shape;486;p8"/>
          <p:cNvSpPr/>
          <p:nvPr/>
        </p:nvSpPr>
        <p:spPr>
          <a:xfrm>
            <a:off x="10058400" y="3848100"/>
            <a:ext cx="3733800" cy="43815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Add other subtitle here</a:t>
            </a:r>
            <a:endParaRPr b="0" i="0" sz="2100" u="none" cap="none" strike="noStrike">
              <a:solidFill>
                <a:schemeClr val="dk1"/>
              </a:solidFill>
              <a:latin typeface="Calibri"/>
              <a:ea typeface="Calibri"/>
              <a:cs typeface="Calibri"/>
              <a:sym typeface="Calibri"/>
            </a:endParaRPr>
          </a:p>
        </p:txBody>
      </p:sp>
      <p:sp>
        <p:nvSpPr>
          <p:cNvPr id="487" name="Google Shape;487;p8"/>
          <p:cNvSpPr/>
          <p:nvPr/>
        </p:nvSpPr>
        <p:spPr>
          <a:xfrm>
            <a:off x="1000125" y="1543050"/>
            <a:ext cx="94461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ADD SHORT TITLE HERE</a:t>
            </a:r>
            <a:endParaRPr i="0" sz="6000" u="none" cap="none" strike="noStrike">
              <a:solidFill>
                <a:srgbClr val="000000"/>
              </a:solidFill>
              <a:latin typeface="Barlow ExtraBold"/>
              <a:ea typeface="Barlow ExtraBold"/>
              <a:cs typeface="Barlow ExtraBold"/>
              <a:sym typeface="Barlow ExtraBold"/>
            </a:endParaRPr>
          </a:p>
        </p:txBody>
      </p:sp>
      <p:sp>
        <p:nvSpPr>
          <p:cNvPr id="488" name="Google Shape;488;p8"/>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pic>
        <p:nvPicPr>
          <p:cNvPr descr="preencoded.png" id="489" name="Google Shape;489;p8"/>
          <p:cNvPicPr preferRelativeResize="0"/>
          <p:nvPr/>
        </p:nvPicPr>
        <p:blipFill rotWithShape="1">
          <a:blip r:embed="rId5">
            <a:alphaModFix/>
          </a:blip>
          <a:srcRect b="0" l="0" r="0" t="0"/>
          <a:stretch/>
        </p:blipFill>
        <p:spPr>
          <a:xfrm>
            <a:off x="609600" y="457200"/>
            <a:ext cx="17068802" cy="381000"/>
          </a:xfrm>
          <a:prstGeom prst="rect">
            <a:avLst/>
          </a:prstGeom>
          <a:noFill/>
          <a:ln>
            <a:noFill/>
          </a:ln>
        </p:spPr>
      </p:pic>
      <p:sp>
        <p:nvSpPr>
          <p:cNvPr id="490" name="Google Shape;490;p8"/>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491" name="Google Shape;491;p8"/>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pic>
        <p:nvPicPr>
          <p:cNvPr descr="preencoded.png" id="497" name="Google Shape;497;g1e4d636031b_0_27"/>
          <p:cNvPicPr preferRelativeResize="0"/>
          <p:nvPr/>
        </p:nvPicPr>
        <p:blipFill rotWithShape="1">
          <a:blip r:embed="rId4">
            <a:alphaModFix/>
          </a:blip>
          <a:srcRect b="0" l="0" r="0" t="0"/>
          <a:stretch/>
        </p:blipFill>
        <p:spPr>
          <a:xfrm>
            <a:off x="1047750" y="3952875"/>
            <a:ext cx="452921" cy="226459"/>
          </a:xfrm>
          <a:prstGeom prst="rect">
            <a:avLst/>
          </a:prstGeom>
          <a:noFill/>
          <a:ln>
            <a:noFill/>
          </a:ln>
        </p:spPr>
      </p:pic>
      <p:sp>
        <p:nvSpPr>
          <p:cNvPr id="498" name="Google Shape;498;g1e4d636031b_0_27"/>
          <p:cNvSpPr/>
          <p:nvPr/>
        </p:nvSpPr>
        <p:spPr>
          <a:xfrm>
            <a:off x="1000125" y="4667250"/>
            <a:ext cx="12230100" cy="42552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Lorem ipsum dolor sit amet consectetur. Venenatis tincidunt ultrices</a:t>
            </a: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ipsum et ut molestie massa. Ut nunc cursus posuere urna. Velit auctor maecenas nec quis duis ipsum fusce. Risus quam non facilisis porttitor.</a:t>
            </a: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Sed lorem condimentum elit eget vitae purus metus consectetur adipiscing</a:t>
            </a:r>
            <a:r>
              <a:rPr lang="en-US" sz="2100">
                <a:solidFill>
                  <a:srgbClr val="C3BCC3"/>
                </a:solidFill>
                <a:latin typeface="JetBrains Mono"/>
                <a:ea typeface="JetBrains Mono"/>
                <a:cs typeface="JetBrains Mono"/>
                <a:sym typeface="JetBrains Mono"/>
              </a:rPr>
              <a:t>.</a:t>
            </a:r>
            <a:endParaRPr sz="2100">
              <a:solidFill>
                <a:srgbClr val="C3BCC3"/>
              </a:solidFill>
              <a:latin typeface="JetBrains Mono"/>
              <a:ea typeface="JetBrains Mono"/>
              <a:cs typeface="JetBrains Mono"/>
              <a:sym typeface="JetBrains Mono"/>
            </a:endParaRPr>
          </a:p>
          <a:p>
            <a:pPr indent="0" lvl="0" marL="0" marR="0" rtl="0" algn="l">
              <a:lnSpc>
                <a:spcPct val="165000"/>
              </a:lnSpc>
              <a:spcBef>
                <a:spcPts val="0"/>
              </a:spcBef>
              <a:spcAft>
                <a:spcPts val="0"/>
              </a:spcAft>
              <a:buClr>
                <a:srgbClr val="C3BCC3"/>
              </a:buClr>
              <a:buSzPts val="2100"/>
              <a:buFont typeface="JetBrains Mono"/>
              <a:buNone/>
            </a:pPr>
            <a:br>
              <a:rPr b="0" i="0" lang="en-US" sz="2100" u="none" cap="none" strike="noStrike">
                <a:solidFill>
                  <a:srgbClr val="C3BCC3"/>
                </a:solidFill>
                <a:latin typeface="JetBrains Mono"/>
                <a:ea typeface="JetBrains Mono"/>
                <a:cs typeface="JetBrains Mono"/>
                <a:sym typeface="JetBrains Mono"/>
              </a:rPr>
            </a:br>
            <a:r>
              <a:rPr b="0" i="0" lang="en-US" sz="2100" u="none" cap="none" strike="noStrike">
                <a:solidFill>
                  <a:srgbClr val="C3BCC3"/>
                </a:solidFill>
                <a:latin typeface="JetBrains Mono"/>
                <a:ea typeface="JetBrains Mono"/>
                <a:cs typeface="JetBrains Mono"/>
                <a:sym typeface="JetBrains Mono"/>
              </a:rPr>
              <a:t>Et dolor odio luctus at egestas. Sollicitudin fermentum neque quis lectus nunc leo odio neque. Imperdiet cursus sed amet vel ipsum. Arcu lacus consequat a amet nibh adipiscing. Dolor pellentesque sit id auctor.</a:t>
            </a:r>
            <a:endParaRPr b="0" i="0" sz="2100" u="none" cap="none" strike="noStrike">
              <a:solidFill>
                <a:schemeClr val="dk1"/>
              </a:solidFill>
              <a:latin typeface="Calibri"/>
              <a:ea typeface="Calibri"/>
              <a:cs typeface="Calibri"/>
              <a:sym typeface="Calibri"/>
            </a:endParaRPr>
          </a:p>
        </p:txBody>
      </p:sp>
      <p:sp>
        <p:nvSpPr>
          <p:cNvPr id="499" name="Google Shape;499;g1e4d636031b_0_27"/>
          <p:cNvSpPr/>
          <p:nvPr/>
        </p:nvSpPr>
        <p:spPr>
          <a:xfrm>
            <a:off x="1695450" y="3848100"/>
            <a:ext cx="3733800" cy="4383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Add other subtitle here</a:t>
            </a:r>
            <a:endParaRPr b="0" i="0" sz="2100" u="none" cap="none" strike="noStrike">
              <a:solidFill>
                <a:schemeClr val="dk1"/>
              </a:solidFill>
              <a:latin typeface="Calibri"/>
              <a:ea typeface="Calibri"/>
              <a:cs typeface="Calibri"/>
              <a:sym typeface="Calibri"/>
            </a:endParaRPr>
          </a:p>
        </p:txBody>
      </p:sp>
      <p:sp>
        <p:nvSpPr>
          <p:cNvPr id="500" name="Google Shape;500;g1e4d636031b_0_27"/>
          <p:cNvSpPr/>
          <p:nvPr/>
        </p:nvSpPr>
        <p:spPr>
          <a:xfrm>
            <a:off x="1000125" y="1543050"/>
            <a:ext cx="94461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ADD SHORT TITLE HERE</a:t>
            </a:r>
            <a:endParaRPr i="0" sz="6000" u="none" cap="none" strike="noStrike">
              <a:solidFill>
                <a:srgbClr val="000000"/>
              </a:solidFill>
              <a:latin typeface="Barlow ExtraBold"/>
              <a:ea typeface="Barlow ExtraBold"/>
              <a:cs typeface="Barlow ExtraBold"/>
              <a:sym typeface="Barlow ExtraBold"/>
            </a:endParaRPr>
          </a:p>
        </p:txBody>
      </p:sp>
      <p:sp>
        <p:nvSpPr>
          <p:cNvPr id="501" name="Google Shape;501;g1e4d636031b_0_27"/>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pic>
        <p:nvPicPr>
          <p:cNvPr descr="preencoded.png" id="502" name="Google Shape;502;g1e4d636031b_0_27"/>
          <p:cNvPicPr preferRelativeResize="0"/>
          <p:nvPr/>
        </p:nvPicPr>
        <p:blipFill rotWithShape="1">
          <a:blip r:embed="rId5">
            <a:alphaModFix/>
          </a:blip>
          <a:srcRect b="0" l="0" r="0" t="0"/>
          <a:stretch/>
        </p:blipFill>
        <p:spPr>
          <a:xfrm>
            <a:off x="609600" y="457200"/>
            <a:ext cx="17068802" cy="381000"/>
          </a:xfrm>
          <a:prstGeom prst="rect">
            <a:avLst/>
          </a:prstGeom>
          <a:noFill/>
          <a:ln>
            <a:noFill/>
          </a:ln>
        </p:spPr>
      </p:pic>
      <p:sp>
        <p:nvSpPr>
          <p:cNvPr id="503" name="Google Shape;503;g1e4d636031b_0_27"/>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ADD SHORT TITLE HERE</a:t>
            </a:r>
            <a:endParaRPr b="0" i="0" sz="1200" u="none" cap="none" strike="noStrike">
              <a:solidFill>
                <a:schemeClr val="dk1"/>
              </a:solidFill>
              <a:latin typeface="Calibri"/>
              <a:ea typeface="Calibri"/>
              <a:cs typeface="Calibri"/>
              <a:sym typeface="Calibri"/>
            </a:endParaRPr>
          </a:p>
        </p:txBody>
      </p:sp>
      <p:sp>
        <p:nvSpPr>
          <p:cNvPr id="504" name="Google Shape;504;g1e4d636031b_0_27"/>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0913"/>
        </a:solidFill>
      </p:bgPr>
    </p:bg>
    <p:spTree>
      <p:nvGrpSpPr>
        <p:cNvPr id="64" name="Shape 64"/>
        <p:cNvGrpSpPr/>
        <p:nvPr/>
      </p:nvGrpSpPr>
      <p:grpSpPr>
        <a:xfrm>
          <a:off x="0" y="0"/>
          <a:ext cx="0" cy="0"/>
          <a:chOff x="0" y="0"/>
          <a:chExt cx="0" cy="0"/>
        </a:xfrm>
      </p:grpSpPr>
      <p:pic>
        <p:nvPicPr>
          <p:cNvPr descr="preencoded.png" id="65" name="Google Shape;65;p7"/>
          <p:cNvPicPr preferRelativeResize="0"/>
          <p:nvPr/>
        </p:nvPicPr>
        <p:blipFill rotWithShape="1">
          <a:blip r:embed="rId3">
            <a:alphaModFix/>
          </a:blip>
          <a:srcRect b="0" l="0" r="0" t="0"/>
          <a:stretch/>
        </p:blipFill>
        <p:spPr>
          <a:xfrm>
            <a:off x="0" y="0"/>
            <a:ext cx="18287999" cy="10287001"/>
          </a:xfrm>
          <a:prstGeom prst="rect">
            <a:avLst/>
          </a:prstGeom>
          <a:noFill/>
          <a:ln>
            <a:noFill/>
          </a:ln>
        </p:spPr>
      </p:pic>
      <p:pic>
        <p:nvPicPr>
          <p:cNvPr descr="preencoded.png" id="66" name="Google Shape;66;p7"/>
          <p:cNvPicPr preferRelativeResize="0"/>
          <p:nvPr/>
        </p:nvPicPr>
        <p:blipFill rotWithShape="1">
          <a:blip r:embed="rId4">
            <a:alphaModFix/>
          </a:blip>
          <a:srcRect b="0" l="0" r="0" t="0"/>
          <a:stretch/>
        </p:blipFill>
        <p:spPr>
          <a:xfrm>
            <a:off x="1047750" y="1619250"/>
            <a:ext cx="7839075" cy="4419600"/>
          </a:xfrm>
          <a:prstGeom prst="rect">
            <a:avLst/>
          </a:prstGeom>
          <a:noFill/>
          <a:ln>
            <a:noFill/>
          </a:ln>
        </p:spPr>
      </p:pic>
      <p:pic>
        <p:nvPicPr>
          <p:cNvPr descr="preencoded.png" id="67" name="Google Shape;67;p7"/>
          <p:cNvPicPr preferRelativeResize="0"/>
          <p:nvPr/>
        </p:nvPicPr>
        <p:blipFill rotWithShape="1">
          <a:blip r:embed="rId5">
            <a:alphaModFix/>
          </a:blip>
          <a:srcRect b="0" l="0" r="0" t="0"/>
          <a:stretch/>
        </p:blipFill>
        <p:spPr>
          <a:xfrm>
            <a:off x="1047750" y="6019800"/>
            <a:ext cx="7839075" cy="2771775"/>
          </a:xfrm>
          <a:prstGeom prst="rect">
            <a:avLst/>
          </a:prstGeom>
          <a:noFill/>
          <a:ln>
            <a:noFill/>
          </a:ln>
        </p:spPr>
      </p:pic>
      <p:pic>
        <p:nvPicPr>
          <p:cNvPr descr="preencoded.png" id="68" name="Google Shape;68;p7"/>
          <p:cNvPicPr preferRelativeResize="0"/>
          <p:nvPr/>
        </p:nvPicPr>
        <p:blipFill rotWithShape="1">
          <a:blip r:embed="rId6">
            <a:alphaModFix/>
          </a:blip>
          <a:srcRect b="0" l="0" r="0" t="0"/>
          <a:stretch/>
        </p:blipFill>
        <p:spPr>
          <a:xfrm>
            <a:off x="1047750" y="1619250"/>
            <a:ext cx="7839075" cy="4419600"/>
          </a:xfrm>
          <a:prstGeom prst="rect">
            <a:avLst/>
          </a:prstGeom>
          <a:noFill/>
          <a:ln>
            <a:noFill/>
          </a:ln>
        </p:spPr>
      </p:pic>
      <p:pic>
        <p:nvPicPr>
          <p:cNvPr descr="preencoded.png" id="69" name="Google Shape;69;p7"/>
          <p:cNvPicPr preferRelativeResize="0"/>
          <p:nvPr/>
        </p:nvPicPr>
        <p:blipFill rotWithShape="1">
          <a:blip r:embed="rId4">
            <a:alphaModFix/>
          </a:blip>
          <a:srcRect b="0" l="0" r="0" t="0"/>
          <a:stretch/>
        </p:blipFill>
        <p:spPr>
          <a:xfrm>
            <a:off x="9410700" y="1619250"/>
            <a:ext cx="7839075" cy="4419600"/>
          </a:xfrm>
          <a:prstGeom prst="rect">
            <a:avLst/>
          </a:prstGeom>
          <a:noFill/>
          <a:ln>
            <a:noFill/>
          </a:ln>
        </p:spPr>
      </p:pic>
      <p:pic>
        <p:nvPicPr>
          <p:cNvPr descr="preencoded.png" id="70" name="Google Shape;70;p7"/>
          <p:cNvPicPr preferRelativeResize="0"/>
          <p:nvPr/>
        </p:nvPicPr>
        <p:blipFill rotWithShape="1">
          <a:blip r:embed="rId5">
            <a:alphaModFix/>
          </a:blip>
          <a:srcRect b="0" l="0" r="0" t="0"/>
          <a:stretch/>
        </p:blipFill>
        <p:spPr>
          <a:xfrm>
            <a:off x="9410700" y="6019800"/>
            <a:ext cx="7839075" cy="2771775"/>
          </a:xfrm>
          <a:prstGeom prst="rect">
            <a:avLst/>
          </a:prstGeom>
          <a:noFill/>
          <a:ln>
            <a:noFill/>
          </a:ln>
        </p:spPr>
      </p:pic>
      <p:pic>
        <p:nvPicPr>
          <p:cNvPr descr="preencoded.png" id="71" name="Google Shape;71;p7"/>
          <p:cNvPicPr preferRelativeResize="0"/>
          <p:nvPr/>
        </p:nvPicPr>
        <p:blipFill rotWithShape="1">
          <a:blip r:embed="rId6">
            <a:alphaModFix/>
          </a:blip>
          <a:srcRect b="0" l="0" r="0" t="0"/>
          <a:stretch/>
        </p:blipFill>
        <p:spPr>
          <a:xfrm>
            <a:off x="9410700" y="1619250"/>
            <a:ext cx="7839075" cy="4419600"/>
          </a:xfrm>
          <a:prstGeom prst="rect">
            <a:avLst/>
          </a:prstGeom>
          <a:noFill/>
          <a:ln>
            <a:noFill/>
          </a:ln>
        </p:spPr>
      </p:pic>
      <p:pic>
        <p:nvPicPr>
          <p:cNvPr descr="preencoded.png" id="72" name="Google Shape;72;p7"/>
          <p:cNvPicPr preferRelativeResize="0"/>
          <p:nvPr/>
        </p:nvPicPr>
        <p:blipFill rotWithShape="1">
          <a:blip r:embed="rId7">
            <a:alphaModFix/>
          </a:blip>
          <a:srcRect b="0" l="0" r="0" t="0"/>
          <a:stretch/>
        </p:blipFill>
        <p:spPr>
          <a:xfrm>
            <a:off x="16845130" y="1435973"/>
            <a:ext cx="835878" cy="1671800"/>
          </a:xfrm>
          <a:prstGeom prst="rect">
            <a:avLst/>
          </a:prstGeom>
          <a:noFill/>
          <a:ln>
            <a:noFill/>
          </a:ln>
        </p:spPr>
      </p:pic>
      <p:sp>
        <p:nvSpPr>
          <p:cNvPr id="73" name="Google Shape;73;p7"/>
          <p:cNvSpPr/>
          <p:nvPr/>
        </p:nvSpPr>
        <p:spPr>
          <a:xfrm>
            <a:off x="1524000" y="6667500"/>
            <a:ext cx="5652600" cy="8667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EFEDEF"/>
              </a:buClr>
              <a:buSzPts val="4500"/>
              <a:buFont typeface="Monda"/>
              <a:buNone/>
            </a:pPr>
            <a:r>
              <a:rPr b="0" i="0" lang="en-US" sz="4500" u="none" cap="none" strike="noStrike">
                <a:solidFill>
                  <a:srgbClr val="EFEDEF"/>
                </a:solidFill>
                <a:latin typeface="Monda"/>
                <a:ea typeface="Monda"/>
                <a:cs typeface="Monda"/>
                <a:sym typeface="Monda"/>
              </a:rPr>
              <a:t>NAME</a:t>
            </a:r>
            <a:br>
              <a:rPr b="0" i="0" lang="en-US" sz="4500" u="none" cap="none" strike="noStrike">
                <a:solidFill>
                  <a:srgbClr val="EFEDEF"/>
                </a:solidFill>
                <a:latin typeface="Monda"/>
                <a:ea typeface="Monda"/>
                <a:cs typeface="Monda"/>
                <a:sym typeface="Monda"/>
              </a:rPr>
            </a:br>
            <a:r>
              <a:rPr b="0" i="0" lang="en-US" sz="4500" u="none" cap="none" strike="noStrike">
                <a:solidFill>
                  <a:srgbClr val="EFEDEF"/>
                </a:solidFill>
                <a:latin typeface="Monda"/>
                <a:ea typeface="Monda"/>
                <a:cs typeface="Monda"/>
                <a:sym typeface="Monda"/>
              </a:rPr>
              <a:t>LAST NAME</a:t>
            </a:r>
            <a:endParaRPr b="0" i="0" sz="4500" u="none" cap="none" strike="noStrike">
              <a:solidFill>
                <a:schemeClr val="dk1"/>
              </a:solidFill>
              <a:latin typeface="Calibri"/>
              <a:ea typeface="Calibri"/>
              <a:cs typeface="Calibri"/>
              <a:sym typeface="Calibri"/>
            </a:endParaRPr>
          </a:p>
        </p:txBody>
      </p:sp>
      <p:sp>
        <p:nvSpPr>
          <p:cNvPr id="74" name="Google Shape;74;p7"/>
          <p:cNvSpPr/>
          <p:nvPr/>
        </p:nvSpPr>
        <p:spPr>
          <a:xfrm>
            <a:off x="1524000" y="7867650"/>
            <a:ext cx="7065900" cy="304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Job title, Company name</a:t>
            </a:r>
            <a:endParaRPr b="0" i="0" sz="2100" u="none" cap="none" strike="noStrike">
              <a:solidFill>
                <a:schemeClr val="dk1"/>
              </a:solidFill>
              <a:latin typeface="Calibri"/>
              <a:ea typeface="Calibri"/>
              <a:cs typeface="Calibri"/>
              <a:sym typeface="Calibri"/>
            </a:endParaRPr>
          </a:p>
        </p:txBody>
      </p:sp>
      <p:sp>
        <p:nvSpPr>
          <p:cNvPr id="75" name="Google Shape;75;p7"/>
          <p:cNvSpPr/>
          <p:nvPr/>
        </p:nvSpPr>
        <p:spPr>
          <a:xfrm>
            <a:off x="10135475" y="3720000"/>
            <a:ext cx="6351300" cy="827700"/>
          </a:xfrm>
          <a:prstGeom prst="rect">
            <a:avLst/>
          </a:prstGeom>
          <a:noFill/>
          <a:ln>
            <a:noFill/>
          </a:ln>
        </p:spPr>
        <p:txBody>
          <a:bodyPr anchorCtr="0" anchor="t" bIns="0" lIns="0" spcFirstLastPara="1" rIns="0" wrap="square" tIns="0">
            <a:noAutofit/>
          </a:bodyPr>
          <a:lstStyle/>
          <a:p>
            <a:pPr indent="0" lvl="0" marL="0" marR="0" rtl="0" algn="ctr">
              <a:lnSpc>
                <a:spcPct val="499925"/>
              </a:lnSpc>
              <a:spcBef>
                <a:spcPts val="0"/>
              </a:spcBef>
              <a:spcAft>
                <a:spcPts val="0"/>
              </a:spcAft>
              <a:buClr>
                <a:srgbClr val="FFFFFF"/>
              </a:buClr>
              <a:buSzPts val="2695"/>
              <a:buFont typeface="Monda"/>
              <a:buNone/>
            </a:pPr>
            <a:r>
              <a:rPr b="0" i="0" lang="en-US" sz="2695" u="none" cap="none" strike="noStrike">
                <a:solidFill>
                  <a:srgbClr val="FFFFFF"/>
                </a:solidFill>
                <a:latin typeface="Monda"/>
                <a:ea typeface="Monda"/>
                <a:cs typeface="Monda"/>
                <a:sym typeface="Monda"/>
              </a:rPr>
              <a:t>IMAGE PLACEHOLDER</a:t>
            </a:r>
            <a:endParaRPr b="0" i="0" sz="2695" u="none" cap="none" strike="noStrike">
              <a:solidFill>
                <a:schemeClr val="dk1"/>
              </a:solidFill>
              <a:latin typeface="Calibri"/>
              <a:ea typeface="Calibri"/>
              <a:cs typeface="Calibri"/>
              <a:sym typeface="Calibri"/>
            </a:endParaRPr>
          </a:p>
        </p:txBody>
      </p:sp>
      <p:sp>
        <p:nvSpPr>
          <p:cNvPr id="76" name="Google Shape;76;p7"/>
          <p:cNvSpPr/>
          <p:nvPr/>
        </p:nvSpPr>
        <p:spPr>
          <a:xfrm>
            <a:off x="9886950" y="6667500"/>
            <a:ext cx="6067500" cy="866700"/>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rgbClr val="EFEDEF"/>
              </a:buClr>
              <a:buSzPts val="4500"/>
              <a:buFont typeface="Monda"/>
              <a:buNone/>
            </a:pPr>
            <a:r>
              <a:rPr b="0" i="0" lang="en-US" sz="4500" u="none" cap="none" strike="noStrike">
                <a:solidFill>
                  <a:srgbClr val="EFEDEF"/>
                </a:solidFill>
                <a:latin typeface="Monda"/>
                <a:ea typeface="Monda"/>
                <a:cs typeface="Monda"/>
                <a:sym typeface="Monda"/>
              </a:rPr>
              <a:t>NAME</a:t>
            </a:r>
            <a:br>
              <a:rPr b="0" i="0" lang="en-US" sz="4500" u="none" cap="none" strike="noStrike">
                <a:solidFill>
                  <a:srgbClr val="EFEDEF"/>
                </a:solidFill>
                <a:latin typeface="Monda"/>
                <a:ea typeface="Monda"/>
                <a:cs typeface="Monda"/>
                <a:sym typeface="Monda"/>
              </a:rPr>
            </a:br>
            <a:r>
              <a:rPr b="0" i="0" lang="en-US" sz="4500" u="none" cap="none" strike="noStrike">
                <a:solidFill>
                  <a:srgbClr val="EFEDEF"/>
                </a:solidFill>
                <a:latin typeface="Monda"/>
                <a:ea typeface="Monda"/>
                <a:cs typeface="Monda"/>
                <a:sym typeface="Monda"/>
              </a:rPr>
              <a:t>LAST NAME</a:t>
            </a:r>
            <a:endParaRPr b="0" i="0" sz="4500" u="none" cap="none" strike="noStrike">
              <a:solidFill>
                <a:schemeClr val="dk1"/>
              </a:solidFill>
              <a:latin typeface="Calibri"/>
              <a:ea typeface="Calibri"/>
              <a:cs typeface="Calibri"/>
              <a:sym typeface="Calibri"/>
            </a:endParaRPr>
          </a:p>
        </p:txBody>
      </p:sp>
      <p:sp>
        <p:nvSpPr>
          <p:cNvPr id="77" name="Google Shape;77;p7"/>
          <p:cNvSpPr/>
          <p:nvPr/>
        </p:nvSpPr>
        <p:spPr>
          <a:xfrm>
            <a:off x="9886950" y="7867650"/>
            <a:ext cx="5229300" cy="304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C3BCC3"/>
              </a:buClr>
              <a:buSzPts val="2100"/>
              <a:buFont typeface="JetBrains Mono"/>
              <a:buNone/>
            </a:pPr>
            <a:r>
              <a:rPr b="0" i="0" lang="en-US" sz="2100" u="none" cap="none" strike="noStrike">
                <a:solidFill>
                  <a:srgbClr val="C3BCC3"/>
                </a:solidFill>
                <a:latin typeface="JetBrains Mono"/>
                <a:ea typeface="JetBrains Mono"/>
                <a:cs typeface="JetBrains Mono"/>
                <a:sym typeface="JetBrains Mono"/>
              </a:rPr>
              <a:t>Job title, Company name</a:t>
            </a:r>
            <a:endParaRPr b="0" i="0" sz="2100" u="none" cap="none" strike="noStrike">
              <a:solidFill>
                <a:schemeClr val="dk1"/>
              </a:solidFill>
              <a:latin typeface="Calibri"/>
              <a:ea typeface="Calibri"/>
              <a:cs typeface="Calibri"/>
              <a:sym typeface="Calibri"/>
            </a:endParaRPr>
          </a:p>
        </p:txBody>
      </p:sp>
      <p:sp>
        <p:nvSpPr>
          <p:cNvPr id="78" name="Google Shape;78;p7"/>
          <p:cNvSpPr/>
          <p:nvPr/>
        </p:nvSpPr>
        <p:spPr>
          <a:xfrm>
            <a:off x="1791638" y="3720000"/>
            <a:ext cx="6351300" cy="827700"/>
          </a:xfrm>
          <a:prstGeom prst="rect">
            <a:avLst/>
          </a:prstGeom>
          <a:noFill/>
          <a:ln>
            <a:noFill/>
          </a:ln>
        </p:spPr>
        <p:txBody>
          <a:bodyPr anchorCtr="0" anchor="t" bIns="0" lIns="0" spcFirstLastPara="1" rIns="0" wrap="square" tIns="0">
            <a:noAutofit/>
          </a:bodyPr>
          <a:lstStyle/>
          <a:p>
            <a:pPr indent="0" lvl="0" marL="0" marR="0" rtl="0" algn="ctr">
              <a:lnSpc>
                <a:spcPct val="499925"/>
              </a:lnSpc>
              <a:spcBef>
                <a:spcPts val="0"/>
              </a:spcBef>
              <a:spcAft>
                <a:spcPts val="0"/>
              </a:spcAft>
              <a:buClr>
                <a:srgbClr val="FFFFFF"/>
              </a:buClr>
              <a:buSzPts val="2695"/>
              <a:buFont typeface="Monda"/>
              <a:buNone/>
            </a:pPr>
            <a:r>
              <a:rPr b="0" i="0" lang="en-US" sz="2695" u="none" cap="none" strike="noStrike">
                <a:solidFill>
                  <a:srgbClr val="FFFFFF"/>
                </a:solidFill>
                <a:latin typeface="Monda"/>
                <a:ea typeface="Monda"/>
                <a:cs typeface="Monda"/>
                <a:sym typeface="Monda"/>
              </a:rPr>
              <a:t>IMAGE PLACEHOLDER</a:t>
            </a:r>
            <a:endParaRPr b="0" i="0" sz="2695" u="none" cap="none" strike="noStrike">
              <a:solidFill>
                <a:schemeClr val="dk1"/>
              </a:solidFill>
              <a:latin typeface="Calibri"/>
              <a:ea typeface="Calibri"/>
              <a:cs typeface="Calibri"/>
              <a:sym typeface="Calibri"/>
            </a:endParaRPr>
          </a:p>
        </p:txBody>
      </p:sp>
      <p:pic>
        <p:nvPicPr>
          <p:cNvPr descr="preencoded.png" id="79" name="Google Shape;79;p7"/>
          <p:cNvPicPr preferRelativeResize="0"/>
          <p:nvPr/>
        </p:nvPicPr>
        <p:blipFill rotWithShape="1">
          <a:blip r:embed="rId8">
            <a:alphaModFix/>
          </a:blip>
          <a:srcRect b="0" l="0" r="0" t="0"/>
          <a:stretch/>
        </p:blipFill>
        <p:spPr>
          <a:xfrm>
            <a:off x="609600" y="457200"/>
            <a:ext cx="17068802" cy="381000"/>
          </a:xfrm>
          <a:prstGeom prst="rect">
            <a:avLst/>
          </a:prstGeom>
          <a:noFill/>
          <a:ln>
            <a:noFill/>
          </a:ln>
        </p:spPr>
      </p:pic>
      <p:sp>
        <p:nvSpPr>
          <p:cNvPr id="80" name="Google Shape;80;p7"/>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lang="en-US" sz="1200">
                <a:solidFill>
                  <a:srgbClr val="C3BCC3"/>
                </a:solidFill>
                <a:latin typeface="Monda"/>
                <a:ea typeface="Monda"/>
                <a:cs typeface="Monda"/>
                <a:sym typeface="Monda"/>
              </a:rPr>
              <a:t>SPEAKERS</a:t>
            </a:r>
            <a:endParaRPr b="0" i="0" sz="1200" u="none" cap="none" strike="noStrike">
              <a:solidFill>
                <a:schemeClr val="dk1"/>
              </a:solidFill>
              <a:latin typeface="Calibri"/>
              <a:ea typeface="Calibri"/>
              <a:cs typeface="Calibri"/>
              <a:sym typeface="Calibri"/>
            </a:endParaRPr>
          </a:p>
        </p:txBody>
      </p:sp>
      <p:sp>
        <p:nvSpPr>
          <p:cNvPr id="81" name="Google Shape;81;p7"/>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pic>
        <p:nvPicPr>
          <p:cNvPr descr="preencoded.png" id="87" name="Google Shape;87;g1e51bbcd891_0_41"/>
          <p:cNvPicPr preferRelativeResize="0"/>
          <p:nvPr/>
        </p:nvPicPr>
        <p:blipFill rotWithShape="1">
          <a:blip r:embed="rId4">
            <a:alphaModFix/>
          </a:blip>
          <a:srcRect b="0" l="0" r="0" t="0"/>
          <a:stretch/>
        </p:blipFill>
        <p:spPr>
          <a:xfrm>
            <a:off x="1047750" y="4010025"/>
            <a:ext cx="16192500" cy="28575"/>
          </a:xfrm>
          <a:prstGeom prst="rect">
            <a:avLst/>
          </a:prstGeom>
          <a:noFill/>
          <a:ln>
            <a:noFill/>
          </a:ln>
        </p:spPr>
      </p:pic>
      <p:pic>
        <p:nvPicPr>
          <p:cNvPr descr="preencoded.png" id="88" name="Google Shape;88;g1e51bbcd891_0_41"/>
          <p:cNvPicPr preferRelativeResize="0"/>
          <p:nvPr/>
        </p:nvPicPr>
        <p:blipFill rotWithShape="1">
          <a:blip r:embed="rId4">
            <a:alphaModFix/>
          </a:blip>
          <a:srcRect b="0" l="0" r="0" t="0"/>
          <a:stretch/>
        </p:blipFill>
        <p:spPr>
          <a:xfrm>
            <a:off x="1047750" y="5524500"/>
            <a:ext cx="16192500" cy="28575"/>
          </a:xfrm>
          <a:prstGeom prst="rect">
            <a:avLst/>
          </a:prstGeom>
          <a:noFill/>
          <a:ln>
            <a:noFill/>
          </a:ln>
        </p:spPr>
      </p:pic>
      <p:pic>
        <p:nvPicPr>
          <p:cNvPr descr="preencoded.png" id="89" name="Google Shape;89;g1e51bbcd891_0_41"/>
          <p:cNvPicPr preferRelativeResize="0"/>
          <p:nvPr/>
        </p:nvPicPr>
        <p:blipFill rotWithShape="1">
          <a:blip r:embed="rId4">
            <a:alphaModFix/>
          </a:blip>
          <a:srcRect b="0" l="0" r="0" t="0"/>
          <a:stretch/>
        </p:blipFill>
        <p:spPr>
          <a:xfrm>
            <a:off x="1047750" y="7038975"/>
            <a:ext cx="16192500" cy="28575"/>
          </a:xfrm>
          <a:prstGeom prst="rect">
            <a:avLst/>
          </a:prstGeom>
          <a:noFill/>
          <a:ln>
            <a:noFill/>
          </a:ln>
        </p:spPr>
      </p:pic>
      <p:pic>
        <p:nvPicPr>
          <p:cNvPr descr="preencoded.png" id="90" name="Google Shape;90;g1e51bbcd891_0_41"/>
          <p:cNvPicPr preferRelativeResize="0"/>
          <p:nvPr/>
        </p:nvPicPr>
        <p:blipFill rotWithShape="1">
          <a:blip r:embed="rId5">
            <a:alphaModFix/>
          </a:blip>
          <a:srcRect b="0" l="0" r="0" t="0"/>
          <a:stretch/>
        </p:blipFill>
        <p:spPr>
          <a:xfrm>
            <a:off x="1019175" y="3162300"/>
            <a:ext cx="228600" cy="228600"/>
          </a:xfrm>
          <a:prstGeom prst="rect">
            <a:avLst/>
          </a:prstGeom>
          <a:noFill/>
          <a:ln>
            <a:noFill/>
          </a:ln>
        </p:spPr>
      </p:pic>
      <p:pic>
        <p:nvPicPr>
          <p:cNvPr descr="preencoded.png" id="91" name="Google Shape;91;g1e51bbcd891_0_41"/>
          <p:cNvPicPr preferRelativeResize="0"/>
          <p:nvPr/>
        </p:nvPicPr>
        <p:blipFill rotWithShape="1">
          <a:blip r:embed="rId5">
            <a:alphaModFix/>
          </a:blip>
          <a:srcRect b="0" l="0" r="0" t="0"/>
          <a:stretch/>
        </p:blipFill>
        <p:spPr>
          <a:xfrm>
            <a:off x="1019175" y="4676775"/>
            <a:ext cx="228600" cy="228600"/>
          </a:xfrm>
          <a:prstGeom prst="rect">
            <a:avLst/>
          </a:prstGeom>
          <a:noFill/>
          <a:ln>
            <a:noFill/>
          </a:ln>
        </p:spPr>
      </p:pic>
      <p:pic>
        <p:nvPicPr>
          <p:cNvPr descr="preencoded.png" id="92" name="Google Shape;92;g1e51bbcd891_0_41"/>
          <p:cNvPicPr preferRelativeResize="0"/>
          <p:nvPr/>
        </p:nvPicPr>
        <p:blipFill rotWithShape="1">
          <a:blip r:embed="rId5">
            <a:alphaModFix/>
          </a:blip>
          <a:srcRect b="0" l="0" r="0" t="0"/>
          <a:stretch/>
        </p:blipFill>
        <p:spPr>
          <a:xfrm>
            <a:off x="1019175" y="6191250"/>
            <a:ext cx="228600" cy="228600"/>
          </a:xfrm>
          <a:prstGeom prst="rect">
            <a:avLst/>
          </a:prstGeom>
          <a:noFill/>
          <a:ln>
            <a:noFill/>
          </a:ln>
        </p:spPr>
      </p:pic>
      <p:pic>
        <p:nvPicPr>
          <p:cNvPr descr="preencoded.png" id="93" name="Google Shape;93;g1e51bbcd891_0_41"/>
          <p:cNvPicPr preferRelativeResize="0"/>
          <p:nvPr/>
        </p:nvPicPr>
        <p:blipFill rotWithShape="1">
          <a:blip r:embed="rId5">
            <a:alphaModFix/>
          </a:blip>
          <a:srcRect b="0" l="0" r="0" t="0"/>
          <a:stretch/>
        </p:blipFill>
        <p:spPr>
          <a:xfrm>
            <a:off x="1019175" y="7705725"/>
            <a:ext cx="228600" cy="228600"/>
          </a:xfrm>
          <a:prstGeom prst="rect">
            <a:avLst/>
          </a:prstGeom>
          <a:noFill/>
          <a:ln>
            <a:noFill/>
          </a:ln>
        </p:spPr>
      </p:pic>
      <p:pic>
        <p:nvPicPr>
          <p:cNvPr descr="preencoded.png" id="94" name="Google Shape;94;g1e51bbcd891_0_41"/>
          <p:cNvPicPr preferRelativeResize="0"/>
          <p:nvPr/>
        </p:nvPicPr>
        <p:blipFill rotWithShape="1">
          <a:blip r:embed="rId6">
            <a:alphaModFix/>
          </a:blip>
          <a:srcRect b="0" l="0" r="0" t="0"/>
          <a:stretch/>
        </p:blipFill>
        <p:spPr>
          <a:xfrm>
            <a:off x="16773525" y="457200"/>
            <a:ext cx="904876" cy="804434"/>
          </a:xfrm>
          <a:prstGeom prst="rect">
            <a:avLst/>
          </a:prstGeom>
          <a:noFill/>
          <a:ln>
            <a:noFill/>
          </a:ln>
        </p:spPr>
      </p:pic>
      <p:sp>
        <p:nvSpPr>
          <p:cNvPr id="95" name="Google Shape;95;g1e51bbcd891_0_41"/>
          <p:cNvSpPr/>
          <p:nvPr/>
        </p:nvSpPr>
        <p:spPr>
          <a:xfrm>
            <a:off x="1476375" y="2905125"/>
            <a:ext cx="112968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b="1" i="0" lang="en-US" sz="3600" u="none" cap="none" strike="noStrike">
                <a:solidFill>
                  <a:srgbClr val="C3BCC3"/>
                </a:solidFill>
                <a:latin typeface="JetBrains Mono"/>
                <a:ea typeface="JetBrains Mono"/>
                <a:cs typeface="JetBrains Mono"/>
                <a:sym typeface="JetBrains Mono"/>
              </a:rPr>
              <a:t>Why should you run a Hacktoberfest event?</a:t>
            </a:r>
            <a:endParaRPr b="0" i="0" sz="3600" u="none" cap="none" strike="noStrike">
              <a:solidFill>
                <a:schemeClr val="dk1"/>
              </a:solidFill>
              <a:latin typeface="Calibri"/>
              <a:ea typeface="Calibri"/>
              <a:cs typeface="Calibri"/>
              <a:sym typeface="Calibri"/>
            </a:endParaRPr>
          </a:p>
        </p:txBody>
      </p:sp>
      <p:sp>
        <p:nvSpPr>
          <p:cNvPr id="96" name="Google Shape;96;g1e51bbcd891_0_41"/>
          <p:cNvSpPr/>
          <p:nvPr/>
        </p:nvSpPr>
        <p:spPr>
          <a:xfrm>
            <a:off x="15859125" y="3162300"/>
            <a:ext cx="1381200" cy="438300"/>
          </a:xfrm>
          <a:prstGeom prst="rect">
            <a:avLst/>
          </a:prstGeom>
          <a:noFill/>
          <a:ln>
            <a:noFill/>
          </a:ln>
        </p:spPr>
        <p:txBody>
          <a:bodyPr anchorCtr="0" anchor="t" bIns="0" lIns="0" spcFirstLastPara="1" rIns="0" wrap="square" tIns="0">
            <a:noAutofit/>
          </a:bodyPr>
          <a:lstStyle/>
          <a:p>
            <a:pPr indent="0" lvl="0" marL="0" marR="0" rtl="0" algn="r">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01</a:t>
            </a:r>
            <a:endParaRPr b="0" i="0" sz="2100" u="none" cap="none" strike="noStrike">
              <a:solidFill>
                <a:schemeClr val="dk1"/>
              </a:solidFill>
              <a:latin typeface="Calibri"/>
              <a:ea typeface="Calibri"/>
              <a:cs typeface="Calibri"/>
              <a:sym typeface="Calibri"/>
            </a:endParaRPr>
          </a:p>
        </p:txBody>
      </p:sp>
      <p:sp>
        <p:nvSpPr>
          <p:cNvPr id="97" name="Google Shape;97;g1e51bbcd891_0_41"/>
          <p:cNvSpPr/>
          <p:nvPr/>
        </p:nvSpPr>
        <p:spPr>
          <a:xfrm>
            <a:off x="1476375" y="4419600"/>
            <a:ext cx="90963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b="1" i="0" lang="en-US" sz="3600" u="none" cap="none" strike="noStrike">
                <a:solidFill>
                  <a:srgbClr val="C3BCC3"/>
                </a:solidFill>
                <a:latin typeface="JetBrains Mono"/>
                <a:ea typeface="JetBrains Mono"/>
                <a:cs typeface="JetBrains Mono"/>
                <a:sym typeface="JetBrains Mono"/>
              </a:rPr>
              <a:t>Who is a Hacktoberfest event for?</a:t>
            </a:r>
            <a:endParaRPr b="0" i="0" sz="3600" u="none" cap="none" strike="noStrike">
              <a:solidFill>
                <a:schemeClr val="dk1"/>
              </a:solidFill>
              <a:latin typeface="Calibri"/>
              <a:ea typeface="Calibri"/>
              <a:cs typeface="Calibri"/>
              <a:sym typeface="Calibri"/>
            </a:endParaRPr>
          </a:p>
        </p:txBody>
      </p:sp>
      <p:sp>
        <p:nvSpPr>
          <p:cNvPr id="98" name="Google Shape;98;g1e51bbcd891_0_41"/>
          <p:cNvSpPr/>
          <p:nvPr/>
        </p:nvSpPr>
        <p:spPr>
          <a:xfrm>
            <a:off x="15859125" y="4676775"/>
            <a:ext cx="1381200" cy="438300"/>
          </a:xfrm>
          <a:prstGeom prst="rect">
            <a:avLst/>
          </a:prstGeom>
          <a:noFill/>
          <a:ln>
            <a:noFill/>
          </a:ln>
        </p:spPr>
        <p:txBody>
          <a:bodyPr anchorCtr="0" anchor="t" bIns="0" lIns="0" spcFirstLastPara="1" rIns="0" wrap="square" tIns="0">
            <a:noAutofit/>
          </a:bodyPr>
          <a:lstStyle/>
          <a:p>
            <a:pPr indent="0" lvl="0" marL="0" marR="0" rtl="0" algn="r">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01</a:t>
            </a:r>
            <a:endParaRPr b="0" i="0" sz="2100" u="none" cap="none" strike="noStrike">
              <a:solidFill>
                <a:schemeClr val="dk1"/>
              </a:solidFill>
              <a:latin typeface="Calibri"/>
              <a:ea typeface="Calibri"/>
              <a:cs typeface="Calibri"/>
              <a:sym typeface="Calibri"/>
            </a:endParaRPr>
          </a:p>
        </p:txBody>
      </p:sp>
      <p:sp>
        <p:nvSpPr>
          <p:cNvPr id="99" name="Google Shape;99;g1e51bbcd891_0_41"/>
          <p:cNvSpPr/>
          <p:nvPr/>
        </p:nvSpPr>
        <p:spPr>
          <a:xfrm>
            <a:off x="1476375" y="5934075"/>
            <a:ext cx="123921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b="1" i="0" lang="en-US" sz="3600" u="none" cap="none" strike="noStrike">
                <a:solidFill>
                  <a:srgbClr val="C3BCC3"/>
                </a:solidFill>
                <a:latin typeface="JetBrains Mono"/>
                <a:ea typeface="JetBrains Mono"/>
                <a:cs typeface="JetBrains Mono"/>
                <a:sym typeface="JetBrains Mono"/>
              </a:rPr>
              <a:t>What should your Hacktoberfest event include?</a:t>
            </a:r>
            <a:endParaRPr b="0" i="0" sz="3600" u="none" cap="none" strike="noStrike">
              <a:solidFill>
                <a:schemeClr val="dk1"/>
              </a:solidFill>
              <a:latin typeface="Calibri"/>
              <a:ea typeface="Calibri"/>
              <a:cs typeface="Calibri"/>
              <a:sym typeface="Calibri"/>
            </a:endParaRPr>
          </a:p>
        </p:txBody>
      </p:sp>
      <p:sp>
        <p:nvSpPr>
          <p:cNvPr id="100" name="Google Shape;100;g1e51bbcd891_0_41"/>
          <p:cNvSpPr/>
          <p:nvPr/>
        </p:nvSpPr>
        <p:spPr>
          <a:xfrm>
            <a:off x="15859125" y="6191250"/>
            <a:ext cx="1381200" cy="438300"/>
          </a:xfrm>
          <a:prstGeom prst="rect">
            <a:avLst/>
          </a:prstGeom>
          <a:noFill/>
          <a:ln>
            <a:noFill/>
          </a:ln>
        </p:spPr>
        <p:txBody>
          <a:bodyPr anchorCtr="0" anchor="t" bIns="0" lIns="0" spcFirstLastPara="1" rIns="0" wrap="square" tIns="0">
            <a:noAutofit/>
          </a:bodyPr>
          <a:lstStyle/>
          <a:p>
            <a:pPr indent="0" lvl="0" marL="0" marR="0" rtl="0" algn="r">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01</a:t>
            </a:r>
            <a:endParaRPr b="0" i="0" sz="2100" u="none" cap="none" strike="noStrike">
              <a:solidFill>
                <a:schemeClr val="dk1"/>
              </a:solidFill>
              <a:latin typeface="Calibri"/>
              <a:ea typeface="Calibri"/>
              <a:cs typeface="Calibri"/>
              <a:sym typeface="Calibri"/>
            </a:endParaRPr>
          </a:p>
        </p:txBody>
      </p:sp>
      <p:sp>
        <p:nvSpPr>
          <p:cNvPr id="101" name="Google Shape;101;g1e51bbcd891_0_41"/>
          <p:cNvSpPr/>
          <p:nvPr/>
        </p:nvSpPr>
        <p:spPr>
          <a:xfrm>
            <a:off x="1476375" y="7448550"/>
            <a:ext cx="7458000" cy="7524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C3BCC3"/>
              </a:buClr>
              <a:buSzPts val="3600"/>
              <a:buFont typeface="JetBrains Mono"/>
              <a:buNone/>
            </a:pPr>
            <a:r>
              <a:rPr b="1" i="0" lang="en-US" sz="3600" u="none" cap="none" strike="noStrike">
                <a:solidFill>
                  <a:srgbClr val="C3BCC3"/>
                </a:solidFill>
                <a:latin typeface="JetBrains Mono"/>
                <a:ea typeface="JetBrains Mono"/>
                <a:cs typeface="JetBrains Mono"/>
                <a:sym typeface="JetBrains Mono"/>
              </a:rPr>
              <a:t>Nice to haves vs Must haves</a:t>
            </a:r>
            <a:endParaRPr b="0" i="0" sz="3600" u="none" cap="none" strike="noStrike">
              <a:solidFill>
                <a:schemeClr val="dk1"/>
              </a:solidFill>
              <a:latin typeface="Calibri"/>
              <a:ea typeface="Calibri"/>
              <a:cs typeface="Calibri"/>
              <a:sym typeface="Calibri"/>
            </a:endParaRPr>
          </a:p>
        </p:txBody>
      </p:sp>
      <p:sp>
        <p:nvSpPr>
          <p:cNvPr id="102" name="Google Shape;102;g1e51bbcd891_0_41"/>
          <p:cNvSpPr/>
          <p:nvPr/>
        </p:nvSpPr>
        <p:spPr>
          <a:xfrm>
            <a:off x="15859125" y="7705725"/>
            <a:ext cx="1381200" cy="438300"/>
          </a:xfrm>
          <a:prstGeom prst="rect">
            <a:avLst/>
          </a:prstGeom>
          <a:noFill/>
          <a:ln>
            <a:noFill/>
          </a:ln>
        </p:spPr>
        <p:txBody>
          <a:bodyPr anchorCtr="0" anchor="t" bIns="0" lIns="0" spcFirstLastPara="1" rIns="0" wrap="square" tIns="0">
            <a:noAutofit/>
          </a:bodyPr>
          <a:lstStyle/>
          <a:p>
            <a:pPr indent="0" lvl="0" marL="0" marR="0" rtl="0" algn="r">
              <a:lnSpc>
                <a:spcPct val="165000"/>
              </a:lnSpc>
              <a:spcBef>
                <a:spcPts val="0"/>
              </a:spcBef>
              <a:spcAft>
                <a:spcPts val="0"/>
              </a:spcAft>
              <a:buClr>
                <a:srgbClr val="C3BCC3"/>
              </a:buClr>
              <a:buSzPts val="2100"/>
              <a:buFont typeface="JetBrains Mono"/>
              <a:buNone/>
            </a:pPr>
            <a:r>
              <a:rPr b="1" i="0" lang="en-US" sz="2100" u="none" cap="none" strike="noStrike">
                <a:solidFill>
                  <a:srgbClr val="C3BCC3"/>
                </a:solidFill>
                <a:latin typeface="JetBrains Mono"/>
                <a:ea typeface="JetBrains Mono"/>
                <a:cs typeface="JetBrains Mono"/>
                <a:sym typeface="JetBrains Mono"/>
              </a:rPr>
              <a:t>01</a:t>
            </a:r>
            <a:endParaRPr b="0" i="0" sz="2100" u="none" cap="none" strike="noStrike">
              <a:solidFill>
                <a:schemeClr val="dk1"/>
              </a:solidFill>
              <a:latin typeface="Calibri"/>
              <a:ea typeface="Calibri"/>
              <a:cs typeface="Calibri"/>
              <a:sym typeface="Calibri"/>
            </a:endParaRPr>
          </a:p>
        </p:txBody>
      </p:sp>
      <p:sp>
        <p:nvSpPr>
          <p:cNvPr id="103" name="Google Shape;103;g1e51bbcd891_0_41"/>
          <p:cNvSpPr/>
          <p:nvPr/>
        </p:nvSpPr>
        <p:spPr>
          <a:xfrm>
            <a:off x="1000125" y="1619250"/>
            <a:ext cx="30099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Barlow ExtraBold"/>
              <a:buNone/>
            </a:pPr>
            <a:r>
              <a:rPr b="0" i="0" lang="en-US" sz="6000" u="none" cap="none" strike="noStrike">
                <a:solidFill>
                  <a:srgbClr val="EFEDEF"/>
                </a:solidFill>
                <a:latin typeface="Barlow ExtraBold"/>
                <a:ea typeface="Barlow ExtraBold"/>
                <a:cs typeface="Barlow ExtraBold"/>
                <a:sym typeface="Barlow ExtraBold"/>
              </a:rPr>
              <a:t>AGENDA</a:t>
            </a:r>
            <a:endParaRPr b="0" i="0" sz="60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pic>
        <p:nvPicPr>
          <p:cNvPr descr="preencoded.png" id="109" name="Google Shape;109;p30"/>
          <p:cNvPicPr preferRelativeResize="0"/>
          <p:nvPr/>
        </p:nvPicPr>
        <p:blipFill rotWithShape="1">
          <a:blip r:embed="rId4">
            <a:alphaModFix/>
          </a:blip>
          <a:srcRect b="0" l="0" r="0" t="0"/>
          <a:stretch/>
        </p:blipFill>
        <p:spPr>
          <a:xfrm>
            <a:off x="16773525" y="457200"/>
            <a:ext cx="904876" cy="804435"/>
          </a:xfrm>
          <a:prstGeom prst="rect">
            <a:avLst/>
          </a:prstGeom>
          <a:noFill/>
          <a:ln>
            <a:noFill/>
          </a:ln>
        </p:spPr>
      </p:pic>
      <p:sp>
        <p:nvSpPr>
          <p:cNvPr id="110" name="Google Shape;110;p30"/>
          <p:cNvSpPr/>
          <p:nvPr/>
        </p:nvSpPr>
        <p:spPr>
          <a:xfrm>
            <a:off x="628650" y="3587850"/>
            <a:ext cx="17049900" cy="3111300"/>
          </a:xfrm>
          <a:prstGeom prst="rect">
            <a:avLst/>
          </a:prstGeom>
          <a:noFill/>
          <a:ln>
            <a:noFill/>
          </a:ln>
        </p:spPr>
        <p:txBody>
          <a:bodyPr anchorCtr="0" anchor="t" bIns="0" lIns="0" spcFirstLastPara="1" rIns="0" wrap="square" tIns="0">
            <a:noAutofit/>
          </a:bodyPr>
          <a:lstStyle/>
          <a:p>
            <a:pPr indent="0" lvl="0" marL="0" marR="0" rtl="0" algn="ctr">
              <a:lnSpc>
                <a:spcPct val="110004"/>
              </a:lnSpc>
              <a:spcBef>
                <a:spcPts val="0"/>
              </a:spcBef>
              <a:spcAft>
                <a:spcPts val="0"/>
              </a:spcAft>
              <a:buClr>
                <a:srgbClr val="EFEDEF"/>
              </a:buClr>
              <a:buSzPts val="10125"/>
              <a:buFont typeface="Monda"/>
              <a:buNone/>
            </a:pPr>
            <a:r>
              <a:rPr i="0" lang="en-US" sz="9825" u="none" cap="none" strike="noStrike">
                <a:solidFill>
                  <a:srgbClr val="EFEDEF"/>
                </a:solidFill>
                <a:latin typeface="Barlow ExtraBold"/>
                <a:ea typeface="Barlow ExtraBold"/>
                <a:cs typeface="Barlow ExtraBold"/>
                <a:sym typeface="Barlow ExtraBold"/>
              </a:rPr>
              <a:t>WHY RUN A</a:t>
            </a:r>
            <a:endParaRPr sz="9825">
              <a:solidFill>
                <a:srgbClr val="EFEDEF"/>
              </a:solidFill>
              <a:latin typeface="Barlow ExtraBold"/>
              <a:ea typeface="Barlow ExtraBold"/>
              <a:cs typeface="Barlow ExtraBold"/>
              <a:sym typeface="Barlow ExtraBold"/>
            </a:endParaRPr>
          </a:p>
          <a:p>
            <a:pPr indent="0" lvl="0" marL="0" marR="0" rtl="0" algn="ctr">
              <a:lnSpc>
                <a:spcPct val="110004"/>
              </a:lnSpc>
              <a:spcBef>
                <a:spcPts val="0"/>
              </a:spcBef>
              <a:spcAft>
                <a:spcPts val="0"/>
              </a:spcAft>
              <a:buClr>
                <a:srgbClr val="EFEDEF"/>
              </a:buClr>
              <a:buSzPts val="10125"/>
              <a:buFont typeface="Monda"/>
              <a:buNone/>
            </a:pPr>
            <a:r>
              <a:rPr i="0" lang="en-US" sz="9825" u="none" cap="none" strike="noStrike">
                <a:solidFill>
                  <a:srgbClr val="EFEDEF"/>
                </a:solidFill>
                <a:latin typeface="Barlow ExtraBold"/>
                <a:ea typeface="Barlow ExtraBold"/>
                <a:cs typeface="Barlow ExtraBold"/>
                <a:sym typeface="Barlow ExtraBold"/>
                <a:extLst>
                  <a:ext uri="http://customooxmlschemas.google.com/">
                    <go:slidesCustomData xmlns:go="http://customooxmlschemas.google.com/" textRoundtripDataId="0"/>
                  </a:ext>
                </a:extLst>
              </a:rPr>
              <a:t>HACKTOBERFEST</a:t>
            </a:r>
            <a:r>
              <a:rPr i="0" lang="en-US" sz="9825" u="none" cap="none" strike="noStrike">
                <a:solidFill>
                  <a:srgbClr val="EFEDEF"/>
                </a:solidFill>
                <a:latin typeface="Barlow ExtraBold"/>
                <a:ea typeface="Barlow ExtraBold"/>
                <a:cs typeface="Barlow ExtraBold"/>
                <a:sym typeface="Barlow ExtraBold"/>
              </a:rPr>
              <a:t> EVENT?</a:t>
            </a:r>
            <a:endParaRPr i="0" sz="9825"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descr="preencoded.png" id="116" name="Google Shape;116;g1e51bbcd891_0_64"/>
          <p:cNvPicPr preferRelativeResize="0"/>
          <p:nvPr/>
        </p:nvPicPr>
        <p:blipFill rotWithShape="1">
          <a:blip r:embed="rId4">
            <a:alphaModFix/>
          </a:blip>
          <a:srcRect b="0" l="0" r="0" t="0"/>
          <a:stretch/>
        </p:blipFill>
        <p:spPr>
          <a:xfrm>
            <a:off x="1047750" y="4019550"/>
            <a:ext cx="3657600" cy="4038600"/>
          </a:xfrm>
          <a:prstGeom prst="rect">
            <a:avLst/>
          </a:prstGeom>
          <a:noFill/>
          <a:ln>
            <a:noFill/>
          </a:ln>
        </p:spPr>
      </p:pic>
      <p:pic>
        <p:nvPicPr>
          <p:cNvPr descr="preencoded.png" id="117" name="Google Shape;117;g1e51bbcd891_0_64"/>
          <p:cNvPicPr preferRelativeResize="0"/>
          <p:nvPr/>
        </p:nvPicPr>
        <p:blipFill rotWithShape="1">
          <a:blip r:embed="rId4">
            <a:alphaModFix/>
          </a:blip>
          <a:srcRect b="0" l="0" r="0" t="0"/>
          <a:stretch/>
        </p:blipFill>
        <p:spPr>
          <a:xfrm>
            <a:off x="5229225" y="4019550"/>
            <a:ext cx="3657600" cy="4038600"/>
          </a:xfrm>
          <a:prstGeom prst="rect">
            <a:avLst/>
          </a:prstGeom>
          <a:noFill/>
          <a:ln>
            <a:noFill/>
          </a:ln>
        </p:spPr>
      </p:pic>
      <p:pic>
        <p:nvPicPr>
          <p:cNvPr descr="preencoded.png" id="118" name="Google Shape;118;g1e51bbcd891_0_64"/>
          <p:cNvPicPr preferRelativeResize="0"/>
          <p:nvPr/>
        </p:nvPicPr>
        <p:blipFill rotWithShape="1">
          <a:blip r:embed="rId5">
            <a:alphaModFix/>
          </a:blip>
          <a:srcRect b="0" l="0" r="0" t="0"/>
          <a:stretch/>
        </p:blipFill>
        <p:spPr>
          <a:xfrm>
            <a:off x="9410700" y="4019550"/>
            <a:ext cx="3648075" cy="4038600"/>
          </a:xfrm>
          <a:prstGeom prst="rect">
            <a:avLst/>
          </a:prstGeom>
          <a:noFill/>
          <a:ln>
            <a:noFill/>
          </a:ln>
        </p:spPr>
      </p:pic>
      <p:pic>
        <p:nvPicPr>
          <p:cNvPr descr="preencoded.png" id="119" name="Google Shape;119;g1e51bbcd891_0_64"/>
          <p:cNvPicPr preferRelativeResize="0"/>
          <p:nvPr/>
        </p:nvPicPr>
        <p:blipFill rotWithShape="1">
          <a:blip r:embed="rId4">
            <a:alphaModFix/>
          </a:blip>
          <a:srcRect b="0" l="0" r="0" t="0"/>
          <a:stretch/>
        </p:blipFill>
        <p:spPr>
          <a:xfrm>
            <a:off x="13582650" y="4019550"/>
            <a:ext cx="3657600" cy="4038600"/>
          </a:xfrm>
          <a:prstGeom prst="rect">
            <a:avLst/>
          </a:prstGeom>
          <a:noFill/>
          <a:ln>
            <a:noFill/>
          </a:ln>
        </p:spPr>
      </p:pic>
      <p:pic>
        <p:nvPicPr>
          <p:cNvPr descr="preencoded.png" id="120" name="Google Shape;120;g1e51bbcd891_0_64"/>
          <p:cNvPicPr preferRelativeResize="0"/>
          <p:nvPr/>
        </p:nvPicPr>
        <p:blipFill rotWithShape="1">
          <a:blip r:embed="rId6">
            <a:alphaModFix/>
          </a:blip>
          <a:srcRect b="0" l="0" r="0" t="0"/>
          <a:stretch/>
        </p:blipFill>
        <p:spPr>
          <a:xfrm>
            <a:off x="609600" y="457200"/>
            <a:ext cx="17068802" cy="381000"/>
          </a:xfrm>
          <a:prstGeom prst="rect">
            <a:avLst/>
          </a:prstGeom>
          <a:noFill/>
          <a:ln>
            <a:noFill/>
          </a:ln>
        </p:spPr>
      </p:pic>
      <p:sp>
        <p:nvSpPr>
          <p:cNvPr id="121" name="Google Shape;121;g1e51bbcd891_0_64"/>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b="0" i="0" lang="en-US" sz="1200" u="none" cap="none" strike="noStrike">
                <a:solidFill>
                  <a:srgbClr val="C3BCC3"/>
                </a:solidFill>
                <a:latin typeface="Monda"/>
                <a:ea typeface="Monda"/>
                <a:cs typeface="Monda"/>
                <a:sym typeface="Monda"/>
              </a:rPr>
              <a:t>THE LEGACY</a:t>
            </a:r>
            <a:endParaRPr b="0" i="0" sz="1200" u="none" cap="none" strike="noStrike">
              <a:solidFill>
                <a:schemeClr val="dk1"/>
              </a:solidFill>
              <a:latin typeface="Calibri"/>
              <a:ea typeface="Calibri"/>
              <a:cs typeface="Calibri"/>
              <a:sym typeface="Calibri"/>
            </a:endParaRPr>
          </a:p>
        </p:txBody>
      </p:sp>
      <p:sp>
        <p:nvSpPr>
          <p:cNvPr id="122" name="Google Shape;122;g1e51bbcd891_0_64"/>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6</a:t>
            </a:r>
            <a:endParaRPr b="0" i="0" sz="1200" u="none" cap="none" strike="noStrike">
              <a:solidFill>
                <a:schemeClr val="dk1"/>
              </a:solidFill>
              <a:latin typeface="Calibri"/>
              <a:ea typeface="Calibri"/>
              <a:cs typeface="Calibri"/>
              <a:sym typeface="Calibri"/>
            </a:endParaRPr>
          </a:p>
        </p:txBody>
      </p:sp>
      <p:sp>
        <p:nvSpPr>
          <p:cNvPr id="123" name="Google Shape;123;g1e51bbcd891_0_64"/>
          <p:cNvSpPr/>
          <p:nvPr/>
        </p:nvSpPr>
        <p:spPr>
          <a:xfrm>
            <a:off x="1266825" y="4610100"/>
            <a:ext cx="3181200" cy="266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Help provide</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an in-person introduction to open source and Hacktoberfest</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for first timers</a:t>
            </a:r>
            <a:endParaRPr b="0" i="0" sz="2400" u="none" cap="none" strike="noStrike">
              <a:solidFill>
                <a:schemeClr val="dk1"/>
              </a:solidFill>
              <a:latin typeface="Calibri"/>
              <a:ea typeface="Calibri"/>
              <a:cs typeface="Calibri"/>
              <a:sym typeface="Calibri"/>
            </a:endParaRPr>
          </a:p>
        </p:txBody>
      </p:sp>
      <p:sp>
        <p:nvSpPr>
          <p:cNvPr id="124" name="Google Shape;124;g1e51bbcd891_0_64"/>
          <p:cNvSpPr/>
          <p:nvPr/>
        </p:nvSpPr>
        <p:spPr>
          <a:xfrm>
            <a:off x="5448300" y="4610100"/>
            <a:ext cx="3181200" cy="266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Help people by giving them a dedicated time and place to</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work on their contributions</a:t>
            </a:r>
            <a:endParaRPr b="0" i="0" sz="2400" u="none" cap="none" strike="noStrike">
              <a:solidFill>
                <a:schemeClr val="dk1"/>
              </a:solidFill>
              <a:latin typeface="Calibri"/>
              <a:ea typeface="Calibri"/>
              <a:cs typeface="Calibri"/>
              <a:sym typeface="Calibri"/>
            </a:endParaRPr>
          </a:p>
        </p:txBody>
      </p:sp>
      <p:sp>
        <p:nvSpPr>
          <p:cNvPr id="125" name="Google Shape;125;g1e51bbcd891_0_64"/>
          <p:cNvSpPr/>
          <p:nvPr/>
        </p:nvSpPr>
        <p:spPr>
          <a:xfrm>
            <a:off x="9629775" y="4610100"/>
            <a:ext cx="3181200" cy="266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Provide a space for folks participating</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to work together, network and</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build community</a:t>
            </a:r>
            <a:endParaRPr b="0" i="0" sz="2400" u="none" cap="none" strike="noStrike">
              <a:solidFill>
                <a:schemeClr val="dk1"/>
              </a:solidFill>
              <a:latin typeface="Calibri"/>
              <a:ea typeface="Calibri"/>
              <a:cs typeface="Calibri"/>
              <a:sym typeface="Calibri"/>
            </a:endParaRPr>
          </a:p>
        </p:txBody>
      </p:sp>
      <p:sp>
        <p:nvSpPr>
          <p:cNvPr id="126" name="Google Shape;126;g1e51bbcd891_0_64"/>
          <p:cNvSpPr/>
          <p:nvPr/>
        </p:nvSpPr>
        <p:spPr>
          <a:xfrm>
            <a:off x="13801725" y="4610100"/>
            <a:ext cx="3181200" cy="266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Give a maintainer an opportunity</a:t>
            </a:r>
            <a:br>
              <a:rPr b="0" i="0" lang="en-US" sz="2400" u="none" cap="none" strike="noStrike">
                <a:solidFill>
                  <a:srgbClr val="C3BCC3"/>
                </a:solidFill>
                <a:latin typeface="JetBrains Mono"/>
                <a:ea typeface="JetBrains Mono"/>
                <a:cs typeface="JetBrains Mono"/>
                <a:sym typeface="JetBrains Mono"/>
              </a:rPr>
            </a:br>
            <a:r>
              <a:rPr b="0" i="0" lang="en-US" sz="2400" u="none" cap="none" strike="noStrike">
                <a:solidFill>
                  <a:srgbClr val="C3BCC3"/>
                </a:solidFill>
                <a:latin typeface="JetBrains Mono"/>
                <a:ea typeface="JetBrains Mono"/>
                <a:cs typeface="JetBrains Mono"/>
                <a:sym typeface="JetBrains Mono"/>
              </a:rPr>
              <a:t>to speak directly to contributors, or provide demonstrations</a:t>
            </a:r>
            <a:endParaRPr b="0" i="0" sz="2400" u="none" cap="none" strike="noStrike">
              <a:solidFill>
                <a:schemeClr val="dk1"/>
              </a:solidFill>
              <a:latin typeface="Calibri"/>
              <a:ea typeface="Calibri"/>
              <a:cs typeface="Calibri"/>
              <a:sym typeface="Calibri"/>
            </a:endParaRPr>
          </a:p>
        </p:txBody>
      </p:sp>
      <p:sp>
        <p:nvSpPr>
          <p:cNvPr id="127" name="Google Shape;127;g1e51bbcd891_0_64"/>
          <p:cNvSpPr/>
          <p:nvPr/>
        </p:nvSpPr>
        <p:spPr>
          <a:xfrm>
            <a:off x="1000125" y="1543050"/>
            <a:ext cx="131388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WHY RUN A HACKTOBERFEST EVENT</a:t>
            </a:r>
            <a:endParaRPr i="0" sz="6000" u="none" cap="none" strike="noStrike">
              <a:solidFill>
                <a:srgbClr val="000000"/>
              </a:solidFill>
              <a:latin typeface="Barlow ExtraBold"/>
              <a:ea typeface="Barlow ExtraBold"/>
              <a:cs typeface="Barlow ExtraBold"/>
              <a:sym typeface="Barlow ExtraBold"/>
            </a:endParaRPr>
          </a:p>
        </p:txBody>
      </p:sp>
      <p:sp>
        <p:nvSpPr>
          <p:cNvPr id="128" name="Google Shape;128;g1e51bbcd891_0_64"/>
          <p:cNvSpPr/>
          <p:nvPr/>
        </p:nvSpPr>
        <p:spPr>
          <a:xfrm>
            <a:off x="1000125" y="2557800"/>
            <a:ext cx="7721100" cy="304800"/>
          </a:xfrm>
          <a:prstGeom prst="rect">
            <a:avLst/>
          </a:prstGeom>
          <a:noFill/>
          <a:ln>
            <a:noFill/>
          </a:ln>
        </p:spPr>
        <p:txBody>
          <a:bodyPr anchorCtr="0" anchor="t" bIns="0" lIns="0" spcFirstLastPara="1" rIns="0" wrap="square" tIns="0">
            <a:noAutofit/>
          </a:bodyPr>
          <a:lstStyle/>
          <a:p>
            <a:pPr indent="0" lvl="0" marL="0" marR="0" rtl="0" algn="l">
              <a:lnSpc>
                <a:spcPct val="76190"/>
              </a:lnSpc>
              <a:spcBef>
                <a:spcPts val="0"/>
              </a:spcBef>
              <a:spcAft>
                <a:spcPts val="0"/>
              </a:spcAft>
              <a:buClr>
                <a:srgbClr val="C3BCC3"/>
              </a:buClr>
              <a:buSzPts val="3150"/>
              <a:buFont typeface="JetBrains Mono"/>
              <a:buNone/>
            </a:pPr>
            <a:r>
              <a:rPr b="0" i="0" lang="en-US" sz="3150" u="none" cap="none" strike="noStrike">
                <a:solidFill>
                  <a:srgbClr val="C3BCC3"/>
                </a:solidFill>
                <a:latin typeface="JetBrains Mono"/>
                <a:ea typeface="JetBrains Mono"/>
                <a:cs typeface="JetBrains Mono"/>
                <a:sym typeface="JetBrains Mono"/>
              </a:rPr>
              <a:t>Add short description here</a:t>
            </a:r>
            <a:endParaRPr b="0" i="0" sz="315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pic>
        <p:nvPicPr>
          <p:cNvPr descr="preencoded.png" id="134" name="Google Shape;134;g1e51b61f851_0_19"/>
          <p:cNvPicPr preferRelativeResize="0"/>
          <p:nvPr/>
        </p:nvPicPr>
        <p:blipFill rotWithShape="1">
          <a:blip r:embed="rId4">
            <a:alphaModFix/>
          </a:blip>
          <a:srcRect b="0" l="0" r="0" t="0"/>
          <a:stretch/>
        </p:blipFill>
        <p:spPr>
          <a:xfrm>
            <a:off x="16773525" y="457200"/>
            <a:ext cx="904875" cy="804435"/>
          </a:xfrm>
          <a:prstGeom prst="rect">
            <a:avLst/>
          </a:prstGeom>
          <a:noFill/>
          <a:ln>
            <a:noFill/>
          </a:ln>
        </p:spPr>
      </p:pic>
      <p:sp>
        <p:nvSpPr>
          <p:cNvPr id="135" name="Google Shape;135;g1e51b61f851_0_19"/>
          <p:cNvSpPr/>
          <p:nvPr/>
        </p:nvSpPr>
        <p:spPr>
          <a:xfrm>
            <a:off x="1367800" y="3587850"/>
            <a:ext cx="15671400" cy="3111300"/>
          </a:xfrm>
          <a:prstGeom prst="rect">
            <a:avLst/>
          </a:prstGeom>
          <a:noFill/>
          <a:ln>
            <a:noFill/>
          </a:ln>
        </p:spPr>
        <p:txBody>
          <a:bodyPr anchorCtr="0" anchor="t" bIns="0" lIns="0" spcFirstLastPara="1" rIns="0" wrap="square" tIns="0">
            <a:noAutofit/>
          </a:bodyPr>
          <a:lstStyle/>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WHAT IS A</a:t>
            </a:r>
            <a:endParaRPr sz="9825">
              <a:solidFill>
                <a:srgbClr val="EFEDEF"/>
              </a:solidFill>
              <a:latin typeface="Barlow ExtraBold"/>
              <a:ea typeface="Barlow ExtraBold"/>
              <a:cs typeface="Barlow ExtraBold"/>
              <a:sym typeface="Barlow ExtraBold"/>
            </a:endParaRPr>
          </a:p>
          <a:p>
            <a:pPr indent="0" lvl="0" marL="0" marR="0" rtl="0" algn="ctr">
              <a:lnSpc>
                <a:spcPct val="110004"/>
              </a:lnSpc>
              <a:spcBef>
                <a:spcPts val="0"/>
              </a:spcBef>
              <a:spcAft>
                <a:spcPts val="0"/>
              </a:spcAft>
              <a:buClr>
                <a:srgbClr val="EFEDEF"/>
              </a:buClr>
              <a:buSzPts val="10125"/>
              <a:buFont typeface="Monda"/>
              <a:buNone/>
            </a:pPr>
            <a:r>
              <a:rPr lang="en-US" sz="9825">
                <a:solidFill>
                  <a:srgbClr val="EFEDEF"/>
                </a:solidFill>
                <a:latin typeface="Barlow ExtraBold"/>
                <a:ea typeface="Barlow ExtraBold"/>
                <a:cs typeface="Barlow ExtraBold"/>
                <a:sym typeface="Barlow ExtraBold"/>
              </a:rPr>
              <a:t>HACKTOBERFEST EVENT?</a:t>
            </a:r>
            <a:endParaRPr i="0" sz="9825" u="none" cap="none" strike="noStrike">
              <a:solidFill>
                <a:schemeClr val="dk1"/>
              </a:solidFill>
              <a:latin typeface="Barlow ExtraBold"/>
              <a:ea typeface="Barlow ExtraBold"/>
              <a:cs typeface="Barlow ExtraBold"/>
              <a:sym typeface="Barlow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pic>
        <p:nvPicPr>
          <p:cNvPr descr="preencoded.png" id="141" name="Google Shape;141;g25c364b9c19_1_0"/>
          <p:cNvPicPr preferRelativeResize="0"/>
          <p:nvPr/>
        </p:nvPicPr>
        <p:blipFill rotWithShape="1">
          <a:blip r:embed="rId4">
            <a:alphaModFix/>
          </a:blip>
          <a:srcRect b="0" l="0" r="0" t="0"/>
          <a:stretch/>
        </p:blipFill>
        <p:spPr>
          <a:xfrm>
            <a:off x="609600" y="457200"/>
            <a:ext cx="17068802" cy="381000"/>
          </a:xfrm>
          <a:prstGeom prst="rect">
            <a:avLst/>
          </a:prstGeom>
          <a:noFill/>
          <a:ln>
            <a:noFill/>
          </a:ln>
        </p:spPr>
      </p:pic>
      <p:pic>
        <p:nvPicPr>
          <p:cNvPr descr="preencoded.png" id="142" name="Google Shape;142;g25c364b9c19_1_0"/>
          <p:cNvPicPr preferRelativeResize="0"/>
          <p:nvPr/>
        </p:nvPicPr>
        <p:blipFill rotWithShape="1">
          <a:blip r:embed="rId5">
            <a:alphaModFix/>
          </a:blip>
          <a:srcRect b="0" l="0" r="0" t="0"/>
          <a:stretch/>
        </p:blipFill>
        <p:spPr>
          <a:xfrm>
            <a:off x="7343775" y="4305300"/>
            <a:ext cx="2105025" cy="2105025"/>
          </a:xfrm>
          <a:prstGeom prst="rect">
            <a:avLst/>
          </a:prstGeom>
          <a:noFill/>
          <a:ln>
            <a:noFill/>
          </a:ln>
        </p:spPr>
      </p:pic>
      <p:pic>
        <p:nvPicPr>
          <p:cNvPr descr="preencoded.png" id="143" name="Google Shape;143;g25c364b9c19_1_0"/>
          <p:cNvPicPr preferRelativeResize="0"/>
          <p:nvPr/>
        </p:nvPicPr>
        <p:blipFill rotWithShape="1">
          <a:blip r:embed="rId6">
            <a:alphaModFix/>
          </a:blip>
          <a:srcRect b="0" l="0" r="0" t="0"/>
          <a:stretch/>
        </p:blipFill>
        <p:spPr>
          <a:xfrm>
            <a:off x="10410825" y="4267200"/>
            <a:ext cx="3048000" cy="2182206"/>
          </a:xfrm>
          <a:prstGeom prst="rect">
            <a:avLst/>
          </a:prstGeom>
          <a:noFill/>
          <a:ln>
            <a:noFill/>
          </a:ln>
        </p:spPr>
      </p:pic>
      <p:pic>
        <p:nvPicPr>
          <p:cNvPr descr="preencoded.png" id="144" name="Google Shape;144;g25c364b9c19_1_0"/>
          <p:cNvPicPr preferRelativeResize="0"/>
          <p:nvPr/>
        </p:nvPicPr>
        <p:blipFill rotWithShape="1">
          <a:blip r:embed="rId7">
            <a:alphaModFix/>
          </a:blip>
          <a:srcRect b="0" l="0" r="0" t="0"/>
          <a:stretch/>
        </p:blipFill>
        <p:spPr>
          <a:xfrm>
            <a:off x="14382750" y="4267200"/>
            <a:ext cx="2181227" cy="2181225"/>
          </a:xfrm>
          <a:prstGeom prst="rect">
            <a:avLst/>
          </a:prstGeom>
          <a:noFill/>
          <a:ln>
            <a:noFill/>
          </a:ln>
        </p:spPr>
      </p:pic>
      <p:sp>
        <p:nvSpPr>
          <p:cNvPr id="145" name="Google Shape;145;g25c364b9c19_1_0"/>
          <p:cNvSpPr/>
          <p:nvPr/>
        </p:nvSpPr>
        <p:spPr>
          <a:xfrm>
            <a:off x="561975" y="533400"/>
            <a:ext cx="6067500" cy="2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655F67"/>
              </a:buClr>
              <a:buSzPts val="1200"/>
              <a:buFont typeface="Monda"/>
              <a:buNone/>
            </a:pPr>
            <a:r>
              <a:rPr b="0" i="0" lang="en-US" sz="1200" u="none" cap="none" strike="noStrike">
                <a:solidFill>
                  <a:srgbClr val="655F67"/>
                </a:solidFill>
                <a:latin typeface="Monda"/>
                <a:ea typeface="Monda"/>
                <a:cs typeface="Monda"/>
                <a:sym typeface="Monda"/>
              </a:rPr>
              <a:t>HACKTOBERFEST 2023 / </a:t>
            </a:r>
            <a:r>
              <a:rPr b="0" i="0" lang="en-US" sz="1200" u="none" cap="none" strike="noStrike">
                <a:solidFill>
                  <a:srgbClr val="C3BCC3"/>
                </a:solidFill>
                <a:latin typeface="Monda"/>
                <a:ea typeface="Monda"/>
                <a:cs typeface="Monda"/>
                <a:sym typeface="Monda"/>
              </a:rPr>
              <a:t>WHAT IS A HACKTOBERFEST EVENT</a:t>
            </a:r>
            <a:endParaRPr b="0" i="0" sz="1200" u="none" cap="none" strike="noStrike">
              <a:solidFill>
                <a:schemeClr val="dk1"/>
              </a:solidFill>
              <a:latin typeface="Calibri"/>
              <a:ea typeface="Calibri"/>
              <a:cs typeface="Calibri"/>
              <a:sym typeface="Calibri"/>
            </a:endParaRPr>
          </a:p>
        </p:txBody>
      </p:sp>
      <p:sp>
        <p:nvSpPr>
          <p:cNvPr id="146" name="Google Shape;146;g25c364b9c19_1_0"/>
          <p:cNvSpPr/>
          <p:nvPr/>
        </p:nvSpPr>
        <p:spPr>
          <a:xfrm>
            <a:off x="17278350" y="552450"/>
            <a:ext cx="428700" cy="2286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C3BCC3"/>
              </a:buClr>
              <a:buSzPts val="1200"/>
              <a:buFont typeface="Monda"/>
              <a:buNone/>
            </a:pPr>
            <a:r>
              <a:rPr b="0" i="0" lang="en-US" sz="1200" u="none" cap="none" strike="noStrike">
                <a:solidFill>
                  <a:srgbClr val="C3BCC3"/>
                </a:solidFill>
                <a:latin typeface="Monda"/>
                <a:ea typeface="Monda"/>
                <a:cs typeface="Monda"/>
                <a:sym typeface="Monda"/>
              </a:rPr>
              <a:t>14</a:t>
            </a:r>
            <a:endParaRPr b="0" i="0" sz="1200" u="none" cap="none" strike="noStrike">
              <a:solidFill>
                <a:schemeClr val="dk1"/>
              </a:solidFill>
              <a:latin typeface="Calibri"/>
              <a:ea typeface="Calibri"/>
              <a:cs typeface="Calibri"/>
              <a:sym typeface="Calibri"/>
            </a:endParaRPr>
          </a:p>
        </p:txBody>
      </p:sp>
      <p:sp>
        <p:nvSpPr>
          <p:cNvPr id="147" name="Google Shape;147;g25c364b9c19_1_0"/>
          <p:cNvSpPr/>
          <p:nvPr/>
        </p:nvSpPr>
        <p:spPr>
          <a:xfrm>
            <a:off x="7248525" y="7172325"/>
            <a:ext cx="22479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Keyword here</a:t>
            </a:r>
            <a:endParaRPr b="0" i="0" sz="2400" u="none" cap="none" strike="noStrike">
              <a:solidFill>
                <a:schemeClr val="dk1"/>
              </a:solidFill>
              <a:latin typeface="Calibri"/>
              <a:ea typeface="Calibri"/>
              <a:cs typeface="Calibri"/>
              <a:sym typeface="Calibri"/>
            </a:endParaRPr>
          </a:p>
        </p:txBody>
      </p:sp>
      <p:sp>
        <p:nvSpPr>
          <p:cNvPr id="148" name="Google Shape;148;g25c364b9c19_1_0"/>
          <p:cNvSpPr/>
          <p:nvPr/>
        </p:nvSpPr>
        <p:spPr>
          <a:xfrm>
            <a:off x="10782300" y="7172325"/>
            <a:ext cx="22479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Keyword here</a:t>
            </a:r>
            <a:endParaRPr b="0" i="0" sz="2400" u="none" cap="none" strike="noStrike">
              <a:solidFill>
                <a:schemeClr val="dk1"/>
              </a:solidFill>
              <a:latin typeface="Calibri"/>
              <a:ea typeface="Calibri"/>
              <a:cs typeface="Calibri"/>
              <a:sym typeface="Calibri"/>
            </a:endParaRPr>
          </a:p>
        </p:txBody>
      </p:sp>
      <p:sp>
        <p:nvSpPr>
          <p:cNvPr id="149" name="Google Shape;149;g25c364b9c19_1_0"/>
          <p:cNvSpPr/>
          <p:nvPr/>
        </p:nvSpPr>
        <p:spPr>
          <a:xfrm>
            <a:off x="14325600" y="7172325"/>
            <a:ext cx="22479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3BCC3"/>
              </a:buClr>
              <a:buSzPts val="2400"/>
              <a:buFont typeface="JetBrains Mono"/>
              <a:buNone/>
            </a:pPr>
            <a:r>
              <a:rPr b="0" i="0" lang="en-US" sz="2400" u="none" cap="none" strike="noStrike">
                <a:solidFill>
                  <a:srgbClr val="C3BCC3"/>
                </a:solidFill>
                <a:latin typeface="JetBrains Mono"/>
                <a:ea typeface="JetBrains Mono"/>
                <a:cs typeface="JetBrains Mono"/>
                <a:sym typeface="JetBrains Mono"/>
              </a:rPr>
              <a:t>Keyword here</a:t>
            </a:r>
            <a:endParaRPr b="0" i="0" sz="2400" u="none" cap="none" strike="noStrike">
              <a:solidFill>
                <a:schemeClr val="dk1"/>
              </a:solidFill>
              <a:latin typeface="Calibri"/>
              <a:ea typeface="Calibri"/>
              <a:cs typeface="Calibri"/>
              <a:sym typeface="Calibri"/>
            </a:endParaRPr>
          </a:p>
        </p:txBody>
      </p:sp>
      <p:sp>
        <p:nvSpPr>
          <p:cNvPr id="150" name="Google Shape;150;g25c364b9c19_1_0"/>
          <p:cNvSpPr/>
          <p:nvPr/>
        </p:nvSpPr>
        <p:spPr>
          <a:xfrm>
            <a:off x="1000125" y="3895725"/>
            <a:ext cx="5095800" cy="39339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3BCC3"/>
              </a:buClr>
              <a:buSzPts val="2850"/>
              <a:buFont typeface="JetBrains Mono"/>
              <a:buNone/>
            </a:pPr>
            <a:r>
              <a:rPr b="0" i="0" lang="en-US" sz="2850" u="none" cap="none" strike="noStrike">
                <a:solidFill>
                  <a:srgbClr val="C3BCC3"/>
                </a:solidFill>
                <a:latin typeface="JetBrains Mono"/>
                <a:ea typeface="JetBrains Mono"/>
                <a:cs typeface="JetBrains Mono"/>
                <a:sym typeface="JetBrains Mono"/>
              </a:rPr>
              <a:t>A place for people</a:t>
            </a:r>
            <a:br>
              <a:rPr b="0" i="0" lang="en-US" sz="2850" u="none" cap="none" strike="noStrike">
                <a:solidFill>
                  <a:srgbClr val="C3BCC3"/>
                </a:solidFill>
                <a:latin typeface="JetBrains Mono"/>
                <a:ea typeface="JetBrains Mono"/>
                <a:cs typeface="JetBrains Mono"/>
                <a:sym typeface="JetBrains Mono"/>
              </a:rPr>
            </a:br>
            <a:r>
              <a:rPr b="0" i="0" lang="en-US" sz="2850" u="none" cap="none" strike="noStrike">
                <a:solidFill>
                  <a:srgbClr val="C3BCC3"/>
                </a:solidFill>
                <a:latin typeface="JetBrains Mono"/>
                <a:ea typeface="JetBrains Mono"/>
                <a:cs typeface="JetBrains Mono"/>
                <a:sym typeface="JetBrains Mono"/>
              </a:rPr>
              <a:t>to learn, connect and contribute to open source by participating in DigitalOcean’s annual open source event, Hacktoberfest.</a:t>
            </a:r>
            <a:endParaRPr b="0" i="0" sz="2850" u="none" cap="none" strike="noStrike">
              <a:solidFill>
                <a:srgbClr val="000000"/>
              </a:solidFill>
              <a:latin typeface="Calibri"/>
              <a:ea typeface="Calibri"/>
              <a:cs typeface="Calibri"/>
              <a:sym typeface="Calibri"/>
            </a:endParaRPr>
          </a:p>
        </p:txBody>
      </p:sp>
      <p:sp>
        <p:nvSpPr>
          <p:cNvPr id="151" name="Google Shape;151;g25c364b9c19_1_0"/>
          <p:cNvSpPr/>
          <p:nvPr/>
        </p:nvSpPr>
        <p:spPr>
          <a:xfrm>
            <a:off x="1000125" y="1543050"/>
            <a:ext cx="14840100" cy="83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FEDEF"/>
              </a:buClr>
              <a:buSzPts val="6000"/>
              <a:buFont typeface="Monda"/>
              <a:buNone/>
            </a:pPr>
            <a:r>
              <a:rPr lang="en-US" sz="6000">
                <a:solidFill>
                  <a:srgbClr val="EFEDEF"/>
                </a:solidFill>
                <a:latin typeface="Barlow ExtraBold"/>
                <a:ea typeface="Barlow ExtraBold"/>
                <a:cs typeface="Barlow ExtraBold"/>
                <a:sym typeface="Barlow ExtraBold"/>
              </a:rPr>
              <a:t>WHAT IS A HACKTOBERFEST EVENT?</a:t>
            </a:r>
            <a:endParaRPr i="0" sz="6000" u="none" cap="none" strike="noStrike">
              <a:solidFill>
                <a:srgbClr val="000000"/>
              </a:solidFill>
              <a:latin typeface="Barlow ExtraBold"/>
              <a:ea typeface="Barlow ExtraBold"/>
              <a:cs typeface="Barlow ExtraBold"/>
              <a:sym typeface="Barlow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2023-07-12T16:06:16Z</dcterms:created>
  <dc:creator>PptxGenJS</dc:creator>
</cp:coreProperties>
</file>